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82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9" r:id="rId24"/>
    <p:sldId id="283" r:id="rId25"/>
    <p:sldId id="280" r:id="rId26"/>
    <p:sldId id="277" r:id="rId27"/>
    <p:sldId id="285" r:id="rId28"/>
    <p:sldId id="281" r:id="rId29"/>
    <p:sldId id="284" r:id="rId30"/>
    <p:sldId id="286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E89C13-E3C0-4B53-8005-8CB52FB30F4C}" type="doc">
      <dgm:prSet loTypeId="urn:microsoft.com/office/officeart/2005/8/layout/vProcess5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1A49F7D-8973-4971-BFBC-4B8E4F1143E0}">
      <dgm:prSet/>
      <dgm:spPr/>
      <dgm:t>
        <a:bodyPr/>
        <a:lstStyle/>
        <a:p>
          <a:r>
            <a:rPr lang="it-IT"/>
            <a:t>QUALI SONO LE LEGGI CHE REGOLANO IL MOTO DEI CORPI?</a:t>
          </a:r>
          <a:endParaRPr lang="en-US"/>
        </a:p>
      </dgm:t>
    </dgm:pt>
    <dgm:pt modelId="{3EFC0DFC-B2D7-400E-8247-2A543D421B75}" type="parTrans" cxnId="{B7189E4E-89CA-427A-976B-DC1CB274AE23}">
      <dgm:prSet/>
      <dgm:spPr/>
      <dgm:t>
        <a:bodyPr/>
        <a:lstStyle/>
        <a:p>
          <a:endParaRPr lang="en-US"/>
        </a:p>
      </dgm:t>
    </dgm:pt>
    <dgm:pt modelId="{92DEF6F0-BC4D-4C23-8A42-D8701EA350ED}" type="sibTrans" cxnId="{B7189E4E-89CA-427A-976B-DC1CB274AE23}">
      <dgm:prSet/>
      <dgm:spPr/>
      <dgm:t>
        <a:bodyPr/>
        <a:lstStyle/>
        <a:p>
          <a:endParaRPr lang="en-US"/>
        </a:p>
      </dgm:t>
    </dgm:pt>
    <dgm:pt modelId="{770D8CAF-5CF5-46C1-8166-37743C1F4370}">
      <dgm:prSet/>
      <dgm:spPr/>
      <dgm:t>
        <a:bodyPr/>
        <a:lstStyle/>
        <a:p>
          <a:r>
            <a:rPr lang="it-IT"/>
            <a:t>PERCHÉ  È UTILE CONOSCERE LE LEGGI DEL MOTO?</a:t>
          </a:r>
          <a:endParaRPr lang="en-US"/>
        </a:p>
      </dgm:t>
    </dgm:pt>
    <dgm:pt modelId="{FF286431-0AEC-4054-838C-B956D689C342}" type="parTrans" cxnId="{EF26473C-5302-4CEC-BBA6-9C529BAA5F8A}">
      <dgm:prSet/>
      <dgm:spPr/>
      <dgm:t>
        <a:bodyPr/>
        <a:lstStyle/>
        <a:p>
          <a:endParaRPr lang="en-US"/>
        </a:p>
      </dgm:t>
    </dgm:pt>
    <dgm:pt modelId="{A01D73E0-7C3B-4BD9-B245-122DE4D4BFBB}" type="sibTrans" cxnId="{EF26473C-5302-4CEC-BBA6-9C529BAA5F8A}">
      <dgm:prSet/>
      <dgm:spPr/>
      <dgm:t>
        <a:bodyPr/>
        <a:lstStyle/>
        <a:p>
          <a:endParaRPr lang="en-US"/>
        </a:p>
      </dgm:t>
    </dgm:pt>
    <dgm:pt modelId="{BEB197ED-4CDF-40F6-A1CE-C1DCDB0CAE3E}">
      <dgm:prSet/>
      <dgm:spPr/>
      <dgm:t>
        <a:bodyPr/>
        <a:lstStyle/>
        <a:p>
          <a:r>
            <a:rPr lang="it-IT" dirty="0"/>
            <a:t>COME POSSIAMO MIGLIORARE LA SICUREZZA STRADALE APPLICANDO LE LEGGI DEL MOTO?</a:t>
          </a:r>
          <a:endParaRPr lang="en-US" dirty="0"/>
        </a:p>
      </dgm:t>
    </dgm:pt>
    <dgm:pt modelId="{BDF98C98-ED11-4D81-A76C-27C3633AFA2D}" type="parTrans" cxnId="{D44CFC5C-0853-4E00-8587-0134E0A3B01E}">
      <dgm:prSet/>
      <dgm:spPr/>
      <dgm:t>
        <a:bodyPr/>
        <a:lstStyle/>
        <a:p>
          <a:endParaRPr lang="en-US"/>
        </a:p>
      </dgm:t>
    </dgm:pt>
    <dgm:pt modelId="{77513EAD-5F0F-4B0E-BA92-F96ECB61B32F}" type="sibTrans" cxnId="{D44CFC5C-0853-4E00-8587-0134E0A3B01E}">
      <dgm:prSet/>
      <dgm:spPr/>
      <dgm:t>
        <a:bodyPr/>
        <a:lstStyle/>
        <a:p>
          <a:endParaRPr lang="en-US"/>
        </a:p>
      </dgm:t>
    </dgm:pt>
    <dgm:pt modelId="{36ABD0CC-F5C3-429B-BB09-3EAE07D10E09}" type="pres">
      <dgm:prSet presAssocID="{72E89C13-E3C0-4B53-8005-8CB52FB30F4C}" presName="outerComposite" presStyleCnt="0">
        <dgm:presLayoutVars>
          <dgm:chMax val="5"/>
          <dgm:dir/>
          <dgm:resizeHandles val="exact"/>
        </dgm:presLayoutVars>
      </dgm:prSet>
      <dgm:spPr/>
    </dgm:pt>
    <dgm:pt modelId="{DD882EF6-9B20-4F7D-B601-3FE7E3041DCA}" type="pres">
      <dgm:prSet presAssocID="{72E89C13-E3C0-4B53-8005-8CB52FB30F4C}" presName="dummyMaxCanvas" presStyleCnt="0">
        <dgm:presLayoutVars/>
      </dgm:prSet>
      <dgm:spPr/>
    </dgm:pt>
    <dgm:pt modelId="{138A034D-BB86-40B2-978C-94B7A0703408}" type="pres">
      <dgm:prSet presAssocID="{72E89C13-E3C0-4B53-8005-8CB52FB30F4C}" presName="ThreeNodes_1" presStyleLbl="node1" presStyleIdx="0" presStyleCnt="3">
        <dgm:presLayoutVars>
          <dgm:bulletEnabled val="1"/>
        </dgm:presLayoutVars>
      </dgm:prSet>
      <dgm:spPr/>
    </dgm:pt>
    <dgm:pt modelId="{DAECBA61-5223-4A54-B6E5-C047371878A5}" type="pres">
      <dgm:prSet presAssocID="{72E89C13-E3C0-4B53-8005-8CB52FB30F4C}" presName="ThreeNodes_2" presStyleLbl="node1" presStyleIdx="1" presStyleCnt="3">
        <dgm:presLayoutVars>
          <dgm:bulletEnabled val="1"/>
        </dgm:presLayoutVars>
      </dgm:prSet>
      <dgm:spPr/>
    </dgm:pt>
    <dgm:pt modelId="{181F6CFE-3FD2-4244-933D-B75D550A8F16}" type="pres">
      <dgm:prSet presAssocID="{72E89C13-E3C0-4B53-8005-8CB52FB30F4C}" presName="ThreeNodes_3" presStyleLbl="node1" presStyleIdx="2" presStyleCnt="3">
        <dgm:presLayoutVars>
          <dgm:bulletEnabled val="1"/>
        </dgm:presLayoutVars>
      </dgm:prSet>
      <dgm:spPr/>
    </dgm:pt>
    <dgm:pt modelId="{BD38E49B-C9AC-44D2-B7A7-5474D54B29A4}" type="pres">
      <dgm:prSet presAssocID="{72E89C13-E3C0-4B53-8005-8CB52FB30F4C}" presName="ThreeConn_1-2" presStyleLbl="fgAccFollowNode1" presStyleIdx="0" presStyleCnt="2">
        <dgm:presLayoutVars>
          <dgm:bulletEnabled val="1"/>
        </dgm:presLayoutVars>
      </dgm:prSet>
      <dgm:spPr/>
    </dgm:pt>
    <dgm:pt modelId="{320D8215-3588-47EB-AABA-848BA5EC9A1B}" type="pres">
      <dgm:prSet presAssocID="{72E89C13-E3C0-4B53-8005-8CB52FB30F4C}" presName="ThreeConn_2-3" presStyleLbl="fgAccFollowNode1" presStyleIdx="1" presStyleCnt="2">
        <dgm:presLayoutVars>
          <dgm:bulletEnabled val="1"/>
        </dgm:presLayoutVars>
      </dgm:prSet>
      <dgm:spPr/>
    </dgm:pt>
    <dgm:pt modelId="{11003EAC-1E69-402A-B14F-74D403F81067}" type="pres">
      <dgm:prSet presAssocID="{72E89C13-E3C0-4B53-8005-8CB52FB30F4C}" presName="ThreeNodes_1_text" presStyleLbl="node1" presStyleIdx="2" presStyleCnt="3">
        <dgm:presLayoutVars>
          <dgm:bulletEnabled val="1"/>
        </dgm:presLayoutVars>
      </dgm:prSet>
      <dgm:spPr/>
    </dgm:pt>
    <dgm:pt modelId="{6790A5CA-CB2D-4CAE-85C5-7A6466773005}" type="pres">
      <dgm:prSet presAssocID="{72E89C13-E3C0-4B53-8005-8CB52FB30F4C}" presName="ThreeNodes_2_text" presStyleLbl="node1" presStyleIdx="2" presStyleCnt="3">
        <dgm:presLayoutVars>
          <dgm:bulletEnabled val="1"/>
        </dgm:presLayoutVars>
      </dgm:prSet>
      <dgm:spPr/>
    </dgm:pt>
    <dgm:pt modelId="{24883C87-D60C-44DB-849D-AF086E7255B4}" type="pres">
      <dgm:prSet presAssocID="{72E89C13-E3C0-4B53-8005-8CB52FB30F4C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66332A00-1A3C-45D4-ABFA-1F828FBDA86E}" type="presOf" srcId="{D1A49F7D-8973-4971-BFBC-4B8E4F1143E0}" destId="{11003EAC-1E69-402A-B14F-74D403F81067}" srcOrd="1" destOrd="0" presId="urn:microsoft.com/office/officeart/2005/8/layout/vProcess5"/>
    <dgm:cxn modelId="{EF26473C-5302-4CEC-BBA6-9C529BAA5F8A}" srcId="{72E89C13-E3C0-4B53-8005-8CB52FB30F4C}" destId="{770D8CAF-5CF5-46C1-8166-37743C1F4370}" srcOrd="1" destOrd="0" parTransId="{FF286431-0AEC-4054-838C-B956D689C342}" sibTransId="{A01D73E0-7C3B-4BD9-B245-122DE4D4BFBB}"/>
    <dgm:cxn modelId="{D44CFC5C-0853-4E00-8587-0134E0A3B01E}" srcId="{72E89C13-E3C0-4B53-8005-8CB52FB30F4C}" destId="{BEB197ED-4CDF-40F6-A1CE-C1DCDB0CAE3E}" srcOrd="2" destOrd="0" parTransId="{BDF98C98-ED11-4D81-A76C-27C3633AFA2D}" sibTransId="{77513EAD-5F0F-4B0E-BA92-F96ECB61B32F}"/>
    <dgm:cxn modelId="{AA229945-18E2-4334-9983-2D7A9FAE66B5}" type="presOf" srcId="{770D8CAF-5CF5-46C1-8166-37743C1F4370}" destId="{DAECBA61-5223-4A54-B6E5-C047371878A5}" srcOrd="0" destOrd="0" presId="urn:microsoft.com/office/officeart/2005/8/layout/vProcess5"/>
    <dgm:cxn modelId="{B7189E4E-89CA-427A-976B-DC1CB274AE23}" srcId="{72E89C13-E3C0-4B53-8005-8CB52FB30F4C}" destId="{D1A49F7D-8973-4971-BFBC-4B8E4F1143E0}" srcOrd="0" destOrd="0" parTransId="{3EFC0DFC-B2D7-400E-8247-2A543D421B75}" sibTransId="{92DEF6F0-BC4D-4C23-8A42-D8701EA350ED}"/>
    <dgm:cxn modelId="{1C266D75-7A84-4E42-BD9C-A0BE1308063D}" type="presOf" srcId="{D1A49F7D-8973-4971-BFBC-4B8E4F1143E0}" destId="{138A034D-BB86-40B2-978C-94B7A0703408}" srcOrd="0" destOrd="0" presId="urn:microsoft.com/office/officeart/2005/8/layout/vProcess5"/>
    <dgm:cxn modelId="{3621A575-0D5E-4432-BA9C-A9BCF10A0BC2}" type="presOf" srcId="{72E89C13-E3C0-4B53-8005-8CB52FB30F4C}" destId="{36ABD0CC-F5C3-429B-BB09-3EAE07D10E09}" srcOrd="0" destOrd="0" presId="urn:microsoft.com/office/officeart/2005/8/layout/vProcess5"/>
    <dgm:cxn modelId="{C4A1E355-9A0D-4ED7-8010-CAF1A00CA0A9}" type="presOf" srcId="{BEB197ED-4CDF-40F6-A1CE-C1DCDB0CAE3E}" destId="{24883C87-D60C-44DB-849D-AF086E7255B4}" srcOrd="1" destOrd="0" presId="urn:microsoft.com/office/officeart/2005/8/layout/vProcess5"/>
    <dgm:cxn modelId="{F6C61099-546E-40B0-A9CF-AF21C3CC7391}" type="presOf" srcId="{A01D73E0-7C3B-4BD9-B245-122DE4D4BFBB}" destId="{320D8215-3588-47EB-AABA-848BA5EC9A1B}" srcOrd="0" destOrd="0" presId="urn:microsoft.com/office/officeart/2005/8/layout/vProcess5"/>
    <dgm:cxn modelId="{553A5BA0-09E6-4DD6-8C7D-F40EBC31F27F}" type="presOf" srcId="{92DEF6F0-BC4D-4C23-8A42-D8701EA350ED}" destId="{BD38E49B-C9AC-44D2-B7A7-5474D54B29A4}" srcOrd="0" destOrd="0" presId="urn:microsoft.com/office/officeart/2005/8/layout/vProcess5"/>
    <dgm:cxn modelId="{947FDABB-3632-42A9-824C-32725BF1D6F3}" type="presOf" srcId="{BEB197ED-4CDF-40F6-A1CE-C1DCDB0CAE3E}" destId="{181F6CFE-3FD2-4244-933D-B75D550A8F16}" srcOrd="0" destOrd="0" presId="urn:microsoft.com/office/officeart/2005/8/layout/vProcess5"/>
    <dgm:cxn modelId="{62BFDDBD-7405-47CD-9C62-C50D32E56B70}" type="presOf" srcId="{770D8CAF-5CF5-46C1-8166-37743C1F4370}" destId="{6790A5CA-CB2D-4CAE-85C5-7A6466773005}" srcOrd="1" destOrd="0" presId="urn:microsoft.com/office/officeart/2005/8/layout/vProcess5"/>
    <dgm:cxn modelId="{464B1638-5D15-439F-953A-663D7A75BB3E}" type="presParOf" srcId="{36ABD0CC-F5C3-429B-BB09-3EAE07D10E09}" destId="{DD882EF6-9B20-4F7D-B601-3FE7E3041DCA}" srcOrd="0" destOrd="0" presId="urn:microsoft.com/office/officeart/2005/8/layout/vProcess5"/>
    <dgm:cxn modelId="{1C4BB152-7813-4474-8B29-5446C1AC17DF}" type="presParOf" srcId="{36ABD0CC-F5C3-429B-BB09-3EAE07D10E09}" destId="{138A034D-BB86-40B2-978C-94B7A0703408}" srcOrd="1" destOrd="0" presId="urn:microsoft.com/office/officeart/2005/8/layout/vProcess5"/>
    <dgm:cxn modelId="{962E1E8C-9364-44FE-B01B-097B5559F983}" type="presParOf" srcId="{36ABD0CC-F5C3-429B-BB09-3EAE07D10E09}" destId="{DAECBA61-5223-4A54-B6E5-C047371878A5}" srcOrd="2" destOrd="0" presId="urn:microsoft.com/office/officeart/2005/8/layout/vProcess5"/>
    <dgm:cxn modelId="{8E2EA4C0-C58E-4C5D-A046-C8A14656DE46}" type="presParOf" srcId="{36ABD0CC-F5C3-429B-BB09-3EAE07D10E09}" destId="{181F6CFE-3FD2-4244-933D-B75D550A8F16}" srcOrd="3" destOrd="0" presId="urn:microsoft.com/office/officeart/2005/8/layout/vProcess5"/>
    <dgm:cxn modelId="{28DEBF61-CDB8-4EC0-A76F-D6C371550AEB}" type="presParOf" srcId="{36ABD0CC-F5C3-429B-BB09-3EAE07D10E09}" destId="{BD38E49B-C9AC-44D2-B7A7-5474D54B29A4}" srcOrd="4" destOrd="0" presId="urn:microsoft.com/office/officeart/2005/8/layout/vProcess5"/>
    <dgm:cxn modelId="{7610E674-0AD6-4A05-904E-09623D4FE34F}" type="presParOf" srcId="{36ABD0CC-F5C3-429B-BB09-3EAE07D10E09}" destId="{320D8215-3588-47EB-AABA-848BA5EC9A1B}" srcOrd="5" destOrd="0" presId="urn:microsoft.com/office/officeart/2005/8/layout/vProcess5"/>
    <dgm:cxn modelId="{28D29B1F-EF9A-4A15-A56B-318EA755EC89}" type="presParOf" srcId="{36ABD0CC-F5C3-429B-BB09-3EAE07D10E09}" destId="{11003EAC-1E69-402A-B14F-74D403F81067}" srcOrd="6" destOrd="0" presId="urn:microsoft.com/office/officeart/2005/8/layout/vProcess5"/>
    <dgm:cxn modelId="{AFA208A4-ED6A-464E-8BDF-8466A27FD314}" type="presParOf" srcId="{36ABD0CC-F5C3-429B-BB09-3EAE07D10E09}" destId="{6790A5CA-CB2D-4CAE-85C5-7A6466773005}" srcOrd="7" destOrd="0" presId="urn:microsoft.com/office/officeart/2005/8/layout/vProcess5"/>
    <dgm:cxn modelId="{36E3F2F1-1F50-4A39-8DD5-D46C19981B0B}" type="presParOf" srcId="{36ABD0CC-F5C3-429B-BB09-3EAE07D10E09}" destId="{24883C87-D60C-44DB-849D-AF086E7255B4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42CD84-D53A-4EED-B5EE-B30DF29089EB}" type="doc">
      <dgm:prSet loTypeId="urn:microsoft.com/office/officeart/2005/8/layout/hierarchy1" loCatId="hierarchy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6F6C9FB1-1E60-4ED4-9557-47E132CFF67E}">
      <dgm:prSet/>
      <dgm:spPr/>
      <dgm:t>
        <a:bodyPr/>
        <a:lstStyle/>
        <a:p>
          <a:r>
            <a:rPr lang="it-IT" dirty="0"/>
            <a:t>I fenomeni reali, complessi, possono essere studiati con un processo di idealizzazione in cui</a:t>
          </a:r>
          <a:endParaRPr lang="en-US" dirty="0"/>
        </a:p>
      </dgm:t>
    </dgm:pt>
    <dgm:pt modelId="{D3CF3FD6-60C4-4D4B-8C84-644AFE5A406B}" type="parTrans" cxnId="{CF834433-6BEE-4190-A37F-5C4AD7C06AB8}">
      <dgm:prSet/>
      <dgm:spPr/>
      <dgm:t>
        <a:bodyPr/>
        <a:lstStyle/>
        <a:p>
          <a:endParaRPr lang="en-US"/>
        </a:p>
      </dgm:t>
    </dgm:pt>
    <dgm:pt modelId="{7BAC5AAC-7B00-430B-BF4B-C89888EA380E}" type="sibTrans" cxnId="{CF834433-6BEE-4190-A37F-5C4AD7C06AB8}">
      <dgm:prSet/>
      <dgm:spPr/>
      <dgm:t>
        <a:bodyPr/>
        <a:lstStyle/>
        <a:p>
          <a:endParaRPr lang="en-US"/>
        </a:p>
      </dgm:t>
    </dgm:pt>
    <dgm:pt modelId="{231992AE-3652-4440-8648-3FAF3A38F60B}">
      <dgm:prSet/>
      <dgm:spPr/>
      <dgm:t>
        <a:bodyPr/>
        <a:lstStyle/>
        <a:p>
          <a:r>
            <a:rPr lang="it-IT" dirty="0"/>
            <a:t>Non si dà nulla per scontato</a:t>
          </a:r>
          <a:endParaRPr lang="en-US" dirty="0"/>
        </a:p>
      </dgm:t>
    </dgm:pt>
    <dgm:pt modelId="{83ED47BD-0538-42CD-AC20-B4C922F71A44}" type="parTrans" cxnId="{01D0EB76-2F0F-448A-8176-8743667FF7BB}">
      <dgm:prSet/>
      <dgm:spPr/>
      <dgm:t>
        <a:bodyPr/>
        <a:lstStyle/>
        <a:p>
          <a:endParaRPr lang="en-US"/>
        </a:p>
      </dgm:t>
    </dgm:pt>
    <dgm:pt modelId="{99551F4A-DBC3-41DB-9E89-83DA1B2952FC}" type="sibTrans" cxnId="{01D0EB76-2F0F-448A-8176-8743667FF7BB}">
      <dgm:prSet/>
      <dgm:spPr/>
      <dgm:t>
        <a:bodyPr/>
        <a:lstStyle/>
        <a:p>
          <a:endParaRPr lang="en-US"/>
        </a:p>
      </dgm:t>
    </dgm:pt>
    <dgm:pt modelId="{67D01AFC-0115-480F-A664-D6DE0F1A3C54}">
      <dgm:prSet/>
      <dgm:spPr/>
      <dgm:t>
        <a:bodyPr/>
        <a:lstStyle/>
        <a:p>
          <a:r>
            <a:rPr lang="it-IT" dirty="0"/>
            <a:t>Si scompongono i problemi in problemi elementari</a:t>
          </a:r>
          <a:endParaRPr lang="en-US" dirty="0"/>
        </a:p>
      </dgm:t>
    </dgm:pt>
    <dgm:pt modelId="{DCF5D9F2-0936-4D7F-9725-1583A2ABCC53}" type="parTrans" cxnId="{52C011E0-93AA-439C-B7EF-CF1D78671DEA}">
      <dgm:prSet/>
      <dgm:spPr/>
      <dgm:t>
        <a:bodyPr/>
        <a:lstStyle/>
        <a:p>
          <a:endParaRPr lang="en-US"/>
        </a:p>
      </dgm:t>
    </dgm:pt>
    <dgm:pt modelId="{97A80A4C-A8C0-4113-A8A6-93A6201A80E1}" type="sibTrans" cxnId="{52C011E0-93AA-439C-B7EF-CF1D78671DEA}">
      <dgm:prSet/>
      <dgm:spPr/>
      <dgm:t>
        <a:bodyPr/>
        <a:lstStyle/>
        <a:p>
          <a:endParaRPr lang="en-US"/>
        </a:p>
      </dgm:t>
    </dgm:pt>
    <dgm:pt modelId="{1E523C92-8CD6-4356-80B6-F39B65899123}">
      <dgm:prSet/>
      <dgm:spPr/>
      <dgm:t>
        <a:bodyPr/>
        <a:lstStyle/>
        <a:p>
          <a:r>
            <a:rPr lang="it-IT" dirty="0"/>
            <a:t>Si procede dal caso più semplice al più complesso</a:t>
          </a:r>
          <a:endParaRPr lang="en-US" dirty="0"/>
        </a:p>
      </dgm:t>
    </dgm:pt>
    <dgm:pt modelId="{FB64CDC0-D1E7-4EA5-A968-53B69B232EDE}" type="parTrans" cxnId="{E721CEBB-7BF9-4269-B3B0-EE341EBCE6B5}">
      <dgm:prSet/>
      <dgm:spPr/>
      <dgm:t>
        <a:bodyPr/>
        <a:lstStyle/>
        <a:p>
          <a:endParaRPr lang="en-US"/>
        </a:p>
      </dgm:t>
    </dgm:pt>
    <dgm:pt modelId="{8CADFDBC-0EA0-4612-8E62-5BFD79F76429}" type="sibTrans" cxnId="{E721CEBB-7BF9-4269-B3B0-EE341EBCE6B5}">
      <dgm:prSet/>
      <dgm:spPr/>
      <dgm:t>
        <a:bodyPr/>
        <a:lstStyle/>
        <a:p>
          <a:endParaRPr lang="en-US"/>
        </a:p>
      </dgm:t>
    </dgm:pt>
    <dgm:pt modelId="{6A0D158B-1E05-474C-B695-0F081F25BE1E}" type="pres">
      <dgm:prSet presAssocID="{4D42CD84-D53A-4EED-B5EE-B30DF29089E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7A4658E-E1A9-406A-9D4C-8E167675270F}" type="pres">
      <dgm:prSet presAssocID="{6F6C9FB1-1E60-4ED4-9557-47E132CFF67E}" presName="hierRoot1" presStyleCnt="0"/>
      <dgm:spPr/>
    </dgm:pt>
    <dgm:pt modelId="{C6687E23-2A7F-4381-8FD7-D27F9C82A075}" type="pres">
      <dgm:prSet presAssocID="{6F6C9FB1-1E60-4ED4-9557-47E132CFF67E}" presName="composite" presStyleCnt="0"/>
      <dgm:spPr/>
    </dgm:pt>
    <dgm:pt modelId="{C9BA0560-B592-4871-9794-0F36FC5B67C1}" type="pres">
      <dgm:prSet presAssocID="{6F6C9FB1-1E60-4ED4-9557-47E132CFF67E}" presName="background" presStyleLbl="node0" presStyleIdx="0" presStyleCnt="1"/>
      <dgm:spPr/>
    </dgm:pt>
    <dgm:pt modelId="{D636B9BA-511B-40F8-B134-03001705B4FF}" type="pres">
      <dgm:prSet presAssocID="{6F6C9FB1-1E60-4ED4-9557-47E132CFF67E}" presName="text" presStyleLbl="fgAcc0" presStyleIdx="0" presStyleCnt="1">
        <dgm:presLayoutVars>
          <dgm:chPref val="3"/>
        </dgm:presLayoutVars>
      </dgm:prSet>
      <dgm:spPr/>
    </dgm:pt>
    <dgm:pt modelId="{C8BE5699-7061-4B54-A5AA-988C2F03E47B}" type="pres">
      <dgm:prSet presAssocID="{6F6C9FB1-1E60-4ED4-9557-47E132CFF67E}" presName="hierChild2" presStyleCnt="0"/>
      <dgm:spPr/>
    </dgm:pt>
    <dgm:pt modelId="{AF9360AD-4FCA-4FFA-BDF2-B7334889BA1B}" type="pres">
      <dgm:prSet presAssocID="{83ED47BD-0538-42CD-AC20-B4C922F71A44}" presName="Name10" presStyleLbl="parChTrans1D2" presStyleIdx="0" presStyleCnt="3"/>
      <dgm:spPr/>
    </dgm:pt>
    <dgm:pt modelId="{CA96AF98-6FC0-49CD-B9E3-18107BBB0AB2}" type="pres">
      <dgm:prSet presAssocID="{231992AE-3652-4440-8648-3FAF3A38F60B}" presName="hierRoot2" presStyleCnt="0"/>
      <dgm:spPr/>
    </dgm:pt>
    <dgm:pt modelId="{D4CA8426-FA43-42DF-BBC8-08007DF293A9}" type="pres">
      <dgm:prSet presAssocID="{231992AE-3652-4440-8648-3FAF3A38F60B}" presName="composite2" presStyleCnt="0"/>
      <dgm:spPr/>
    </dgm:pt>
    <dgm:pt modelId="{B7DA3286-C43C-4C01-87C3-346A31A7480D}" type="pres">
      <dgm:prSet presAssocID="{231992AE-3652-4440-8648-3FAF3A38F60B}" presName="background2" presStyleLbl="node2" presStyleIdx="0" presStyleCnt="3"/>
      <dgm:spPr/>
    </dgm:pt>
    <dgm:pt modelId="{E6A9D42D-41CE-4547-A67C-EE4E307DE440}" type="pres">
      <dgm:prSet presAssocID="{231992AE-3652-4440-8648-3FAF3A38F60B}" presName="text2" presStyleLbl="fgAcc2" presStyleIdx="0" presStyleCnt="3">
        <dgm:presLayoutVars>
          <dgm:chPref val="3"/>
        </dgm:presLayoutVars>
      </dgm:prSet>
      <dgm:spPr/>
    </dgm:pt>
    <dgm:pt modelId="{6EF14FA2-5A8F-4508-AD75-0E5B10E8889F}" type="pres">
      <dgm:prSet presAssocID="{231992AE-3652-4440-8648-3FAF3A38F60B}" presName="hierChild3" presStyleCnt="0"/>
      <dgm:spPr/>
    </dgm:pt>
    <dgm:pt modelId="{9220DD92-BAD3-4747-8969-982AC9B2BB1B}" type="pres">
      <dgm:prSet presAssocID="{DCF5D9F2-0936-4D7F-9725-1583A2ABCC53}" presName="Name10" presStyleLbl="parChTrans1D2" presStyleIdx="1" presStyleCnt="3"/>
      <dgm:spPr/>
    </dgm:pt>
    <dgm:pt modelId="{25599113-26BC-4311-8183-6DD3ED1F6851}" type="pres">
      <dgm:prSet presAssocID="{67D01AFC-0115-480F-A664-D6DE0F1A3C54}" presName="hierRoot2" presStyleCnt="0"/>
      <dgm:spPr/>
    </dgm:pt>
    <dgm:pt modelId="{1E55BA49-4C4D-41C6-9348-BF0D7BB6706D}" type="pres">
      <dgm:prSet presAssocID="{67D01AFC-0115-480F-A664-D6DE0F1A3C54}" presName="composite2" presStyleCnt="0"/>
      <dgm:spPr/>
    </dgm:pt>
    <dgm:pt modelId="{6CEDAEB1-14DC-40CC-9AA0-D6F716C56A21}" type="pres">
      <dgm:prSet presAssocID="{67D01AFC-0115-480F-A664-D6DE0F1A3C54}" presName="background2" presStyleLbl="node2" presStyleIdx="1" presStyleCnt="3"/>
      <dgm:spPr/>
    </dgm:pt>
    <dgm:pt modelId="{71850F8C-8000-4ACB-B17D-518AA7CBE5AE}" type="pres">
      <dgm:prSet presAssocID="{67D01AFC-0115-480F-A664-D6DE0F1A3C54}" presName="text2" presStyleLbl="fgAcc2" presStyleIdx="1" presStyleCnt="3">
        <dgm:presLayoutVars>
          <dgm:chPref val="3"/>
        </dgm:presLayoutVars>
      </dgm:prSet>
      <dgm:spPr/>
    </dgm:pt>
    <dgm:pt modelId="{8EBEE755-A4D9-48DB-8D8E-D1F4247BF6F9}" type="pres">
      <dgm:prSet presAssocID="{67D01AFC-0115-480F-A664-D6DE0F1A3C54}" presName="hierChild3" presStyleCnt="0"/>
      <dgm:spPr/>
    </dgm:pt>
    <dgm:pt modelId="{0A047C18-EF72-406B-8C57-DD8AE8D61080}" type="pres">
      <dgm:prSet presAssocID="{FB64CDC0-D1E7-4EA5-A968-53B69B232EDE}" presName="Name10" presStyleLbl="parChTrans1D2" presStyleIdx="2" presStyleCnt="3"/>
      <dgm:spPr/>
    </dgm:pt>
    <dgm:pt modelId="{55EBE79B-5A51-458A-900F-518D2D28FF42}" type="pres">
      <dgm:prSet presAssocID="{1E523C92-8CD6-4356-80B6-F39B65899123}" presName="hierRoot2" presStyleCnt="0"/>
      <dgm:spPr/>
    </dgm:pt>
    <dgm:pt modelId="{461AC8E9-1B2D-4484-A24C-FE64918073E9}" type="pres">
      <dgm:prSet presAssocID="{1E523C92-8CD6-4356-80B6-F39B65899123}" presName="composite2" presStyleCnt="0"/>
      <dgm:spPr/>
    </dgm:pt>
    <dgm:pt modelId="{DD91E57D-829C-4F19-B4B4-45EB392BD8E3}" type="pres">
      <dgm:prSet presAssocID="{1E523C92-8CD6-4356-80B6-F39B65899123}" presName="background2" presStyleLbl="node2" presStyleIdx="2" presStyleCnt="3"/>
      <dgm:spPr/>
    </dgm:pt>
    <dgm:pt modelId="{507F9492-1BF8-440F-B8A0-58EDD5084D39}" type="pres">
      <dgm:prSet presAssocID="{1E523C92-8CD6-4356-80B6-F39B65899123}" presName="text2" presStyleLbl="fgAcc2" presStyleIdx="2" presStyleCnt="3">
        <dgm:presLayoutVars>
          <dgm:chPref val="3"/>
        </dgm:presLayoutVars>
      </dgm:prSet>
      <dgm:spPr/>
    </dgm:pt>
    <dgm:pt modelId="{C6404BA2-4FFA-4858-BDB2-28E1F5BB692E}" type="pres">
      <dgm:prSet presAssocID="{1E523C92-8CD6-4356-80B6-F39B65899123}" presName="hierChild3" presStyleCnt="0"/>
      <dgm:spPr/>
    </dgm:pt>
  </dgm:ptLst>
  <dgm:cxnLst>
    <dgm:cxn modelId="{D0E7FB09-0F99-4EF4-881D-E5E8953C0830}" type="presOf" srcId="{1E523C92-8CD6-4356-80B6-F39B65899123}" destId="{507F9492-1BF8-440F-B8A0-58EDD5084D39}" srcOrd="0" destOrd="0" presId="urn:microsoft.com/office/officeart/2005/8/layout/hierarchy1"/>
    <dgm:cxn modelId="{CF834433-6BEE-4190-A37F-5C4AD7C06AB8}" srcId="{4D42CD84-D53A-4EED-B5EE-B30DF29089EB}" destId="{6F6C9FB1-1E60-4ED4-9557-47E132CFF67E}" srcOrd="0" destOrd="0" parTransId="{D3CF3FD6-60C4-4D4B-8C84-644AFE5A406B}" sibTransId="{7BAC5AAC-7B00-430B-BF4B-C89888EA380E}"/>
    <dgm:cxn modelId="{73084E68-2F21-4810-A701-09FCAAFEB36E}" type="presOf" srcId="{4D42CD84-D53A-4EED-B5EE-B30DF29089EB}" destId="{6A0D158B-1E05-474C-B695-0F081F25BE1E}" srcOrd="0" destOrd="0" presId="urn:microsoft.com/office/officeart/2005/8/layout/hierarchy1"/>
    <dgm:cxn modelId="{04199E69-A3ED-4171-8C81-3279B4A71164}" type="presOf" srcId="{67D01AFC-0115-480F-A664-D6DE0F1A3C54}" destId="{71850F8C-8000-4ACB-B17D-518AA7CBE5AE}" srcOrd="0" destOrd="0" presId="urn:microsoft.com/office/officeart/2005/8/layout/hierarchy1"/>
    <dgm:cxn modelId="{0C5D8674-8EBC-4ACD-BC47-54D91630D7B3}" type="presOf" srcId="{DCF5D9F2-0936-4D7F-9725-1583A2ABCC53}" destId="{9220DD92-BAD3-4747-8969-982AC9B2BB1B}" srcOrd="0" destOrd="0" presId="urn:microsoft.com/office/officeart/2005/8/layout/hierarchy1"/>
    <dgm:cxn modelId="{01D0EB76-2F0F-448A-8176-8743667FF7BB}" srcId="{6F6C9FB1-1E60-4ED4-9557-47E132CFF67E}" destId="{231992AE-3652-4440-8648-3FAF3A38F60B}" srcOrd="0" destOrd="0" parTransId="{83ED47BD-0538-42CD-AC20-B4C922F71A44}" sibTransId="{99551F4A-DBC3-41DB-9E89-83DA1B2952FC}"/>
    <dgm:cxn modelId="{FD5E4478-DF5A-47A0-A5AD-C9E4FD331286}" type="presOf" srcId="{FB64CDC0-D1E7-4EA5-A968-53B69B232EDE}" destId="{0A047C18-EF72-406B-8C57-DD8AE8D61080}" srcOrd="0" destOrd="0" presId="urn:microsoft.com/office/officeart/2005/8/layout/hierarchy1"/>
    <dgm:cxn modelId="{DD490C8B-CDDE-4C83-B622-9FD571558FA2}" type="presOf" srcId="{83ED47BD-0538-42CD-AC20-B4C922F71A44}" destId="{AF9360AD-4FCA-4FFA-BDF2-B7334889BA1B}" srcOrd="0" destOrd="0" presId="urn:microsoft.com/office/officeart/2005/8/layout/hierarchy1"/>
    <dgm:cxn modelId="{E721CEBB-7BF9-4269-B3B0-EE341EBCE6B5}" srcId="{6F6C9FB1-1E60-4ED4-9557-47E132CFF67E}" destId="{1E523C92-8CD6-4356-80B6-F39B65899123}" srcOrd="2" destOrd="0" parTransId="{FB64CDC0-D1E7-4EA5-A968-53B69B232EDE}" sibTransId="{8CADFDBC-0EA0-4612-8E62-5BFD79F76429}"/>
    <dgm:cxn modelId="{37632FC4-BE40-40D6-AA4A-2D593E116461}" type="presOf" srcId="{6F6C9FB1-1E60-4ED4-9557-47E132CFF67E}" destId="{D636B9BA-511B-40F8-B134-03001705B4FF}" srcOrd="0" destOrd="0" presId="urn:microsoft.com/office/officeart/2005/8/layout/hierarchy1"/>
    <dgm:cxn modelId="{BAD721D3-0D01-42E1-87E5-AEA8B8F91B71}" type="presOf" srcId="{231992AE-3652-4440-8648-3FAF3A38F60B}" destId="{E6A9D42D-41CE-4547-A67C-EE4E307DE440}" srcOrd="0" destOrd="0" presId="urn:microsoft.com/office/officeart/2005/8/layout/hierarchy1"/>
    <dgm:cxn modelId="{52C011E0-93AA-439C-B7EF-CF1D78671DEA}" srcId="{6F6C9FB1-1E60-4ED4-9557-47E132CFF67E}" destId="{67D01AFC-0115-480F-A664-D6DE0F1A3C54}" srcOrd="1" destOrd="0" parTransId="{DCF5D9F2-0936-4D7F-9725-1583A2ABCC53}" sibTransId="{97A80A4C-A8C0-4113-A8A6-93A6201A80E1}"/>
    <dgm:cxn modelId="{36D0AD40-C2BA-4A92-A0A8-74D0CF41020D}" type="presParOf" srcId="{6A0D158B-1E05-474C-B695-0F081F25BE1E}" destId="{77A4658E-E1A9-406A-9D4C-8E167675270F}" srcOrd="0" destOrd="0" presId="urn:microsoft.com/office/officeart/2005/8/layout/hierarchy1"/>
    <dgm:cxn modelId="{B23263E1-F598-4CFE-8DEE-501D175856D1}" type="presParOf" srcId="{77A4658E-E1A9-406A-9D4C-8E167675270F}" destId="{C6687E23-2A7F-4381-8FD7-D27F9C82A075}" srcOrd="0" destOrd="0" presId="urn:microsoft.com/office/officeart/2005/8/layout/hierarchy1"/>
    <dgm:cxn modelId="{F028FC57-147F-4CA1-9092-9FD7EAA920EA}" type="presParOf" srcId="{C6687E23-2A7F-4381-8FD7-D27F9C82A075}" destId="{C9BA0560-B592-4871-9794-0F36FC5B67C1}" srcOrd="0" destOrd="0" presId="urn:microsoft.com/office/officeart/2005/8/layout/hierarchy1"/>
    <dgm:cxn modelId="{DD0C093B-CEF0-46B5-9C77-F5C4C363AD73}" type="presParOf" srcId="{C6687E23-2A7F-4381-8FD7-D27F9C82A075}" destId="{D636B9BA-511B-40F8-B134-03001705B4FF}" srcOrd="1" destOrd="0" presId="urn:microsoft.com/office/officeart/2005/8/layout/hierarchy1"/>
    <dgm:cxn modelId="{D665568E-BA23-4B36-B077-71F6ECB506BD}" type="presParOf" srcId="{77A4658E-E1A9-406A-9D4C-8E167675270F}" destId="{C8BE5699-7061-4B54-A5AA-988C2F03E47B}" srcOrd="1" destOrd="0" presId="urn:microsoft.com/office/officeart/2005/8/layout/hierarchy1"/>
    <dgm:cxn modelId="{828FFC23-77BF-49DC-8CA0-8501A2B3340B}" type="presParOf" srcId="{C8BE5699-7061-4B54-A5AA-988C2F03E47B}" destId="{AF9360AD-4FCA-4FFA-BDF2-B7334889BA1B}" srcOrd="0" destOrd="0" presId="urn:microsoft.com/office/officeart/2005/8/layout/hierarchy1"/>
    <dgm:cxn modelId="{05ADD68F-5739-4252-B48B-8FA11F0A0F7A}" type="presParOf" srcId="{C8BE5699-7061-4B54-A5AA-988C2F03E47B}" destId="{CA96AF98-6FC0-49CD-B9E3-18107BBB0AB2}" srcOrd="1" destOrd="0" presId="urn:microsoft.com/office/officeart/2005/8/layout/hierarchy1"/>
    <dgm:cxn modelId="{50A3F86B-C3FB-49FE-A279-7BA62EBFD87D}" type="presParOf" srcId="{CA96AF98-6FC0-49CD-B9E3-18107BBB0AB2}" destId="{D4CA8426-FA43-42DF-BBC8-08007DF293A9}" srcOrd="0" destOrd="0" presId="urn:microsoft.com/office/officeart/2005/8/layout/hierarchy1"/>
    <dgm:cxn modelId="{10B1E827-0290-4FFA-A828-2ED6418F8066}" type="presParOf" srcId="{D4CA8426-FA43-42DF-BBC8-08007DF293A9}" destId="{B7DA3286-C43C-4C01-87C3-346A31A7480D}" srcOrd="0" destOrd="0" presId="urn:microsoft.com/office/officeart/2005/8/layout/hierarchy1"/>
    <dgm:cxn modelId="{D4A8CB27-E6A2-4D88-BA7D-630E2CD426E5}" type="presParOf" srcId="{D4CA8426-FA43-42DF-BBC8-08007DF293A9}" destId="{E6A9D42D-41CE-4547-A67C-EE4E307DE440}" srcOrd="1" destOrd="0" presId="urn:microsoft.com/office/officeart/2005/8/layout/hierarchy1"/>
    <dgm:cxn modelId="{8530A065-49F2-42BC-8F04-952A265EEB86}" type="presParOf" srcId="{CA96AF98-6FC0-49CD-B9E3-18107BBB0AB2}" destId="{6EF14FA2-5A8F-4508-AD75-0E5B10E8889F}" srcOrd="1" destOrd="0" presId="urn:microsoft.com/office/officeart/2005/8/layout/hierarchy1"/>
    <dgm:cxn modelId="{898A4D41-E374-4A0F-9E04-97C0D348DE2E}" type="presParOf" srcId="{C8BE5699-7061-4B54-A5AA-988C2F03E47B}" destId="{9220DD92-BAD3-4747-8969-982AC9B2BB1B}" srcOrd="2" destOrd="0" presId="urn:microsoft.com/office/officeart/2005/8/layout/hierarchy1"/>
    <dgm:cxn modelId="{AB7D465E-DBCA-415B-B65E-F8520A728735}" type="presParOf" srcId="{C8BE5699-7061-4B54-A5AA-988C2F03E47B}" destId="{25599113-26BC-4311-8183-6DD3ED1F6851}" srcOrd="3" destOrd="0" presId="urn:microsoft.com/office/officeart/2005/8/layout/hierarchy1"/>
    <dgm:cxn modelId="{3C3E45AF-D5ED-407B-9871-72587D446C71}" type="presParOf" srcId="{25599113-26BC-4311-8183-6DD3ED1F6851}" destId="{1E55BA49-4C4D-41C6-9348-BF0D7BB6706D}" srcOrd="0" destOrd="0" presId="urn:microsoft.com/office/officeart/2005/8/layout/hierarchy1"/>
    <dgm:cxn modelId="{BE047D4E-027B-4845-A59E-17FD3B64131C}" type="presParOf" srcId="{1E55BA49-4C4D-41C6-9348-BF0D7BB6706D}" destId="{6CEDAEB1-14DC-40CC-9AA0-D6F716C56A21}" srcOrd="0" destOrd="0" presId="urn:microsoft.com/office/officeart/2005/8/layout/hierarchy1"/>
    <dgm:cxn modelId="{A751FC1F-19D7-4125-AF5D-8A225A6F4040}" type="presParOf" srcId="{1E55BA49-4C4D-41C6-9348-BF0D7BB6706D}" destId="{71850F8C-8000-4ACB-B17D-518AA7CBE5AE}" srcOrd="1" destOrd="0" presId="urn:microsoft.com/office/officeart/2005/8/layout/hierarchy1"/>
    <dgm:cxn modelId="{11F50A66-F4E8-4427-84F8-9721EC6E6836}" type="presParOf" srcId="{25599113-26BC-4311-8183-6DD3ED1F6851}" destId="{8EBEE755-A4D9-48DB-8D8E-D1F4247BF6F9}" srcOrd="1" destOrd="0" presId="urn:microsoft.com/office/officeart/2005/8/layout/hierarchy1"/>
    <dgm:cxn modelId="{2BFBB36F-CF16-4515-8969-C9EC71333D1E}" type="presParOf" srcId="{C8BE5699-7061-4B54-A5AA-988C2F03E47B}" destId="{0A047C18-EF72-406B-8C57-DD8AE8D61080}" srcOrd="4" destOrd="0" presId="urn:microsoft.com/office/officeart/2005/8/layout/hierarchy1"/>
    <dgm:cxn modelId="{96AD6956-1A10-4144-A0DC-BAF17B649B3C}" type="presParOf" srcId="{C8BE5699-7061-4B54-A5AA-988C2F03E47B}" destId="{55EBE79B-5A51-458A-900F-518D2D28FF42}" srcOrd="5" destOrd="0" presId="urn:microsoft.com/office/officeart/2005/8/layout/hierarchy1"/>
    <dgm:cxn modelId="{8CD8ADAF-3594-4908-9F09-F150E24C570B}" type="presParOf" srcId="{55EBE79B-5A51-458A-900F-518D2D28FF42}" destId="{461AC8E9-1B2D-4484-A24C-FE64918073E9}" srcOrd="0" destOrd="0" presId="urn:microsoft.com/office/officeart/2005/8/layout/hierarchy1"/>
    <dgm:cxn modelId="{EE7AD2EA-4DD2-41BB-BC8C-E0D658484D0D}" type="presParOf" srcId="{461AC8E9-1B2D-4484-A24C-FE64918073E9}" destId="{DD91E57D-829C-4F19-B4B4-45EB392BD8E3}" srcOrd="0" destOrd="0" presId="urn:microsoft.com/office/officeart/2005/8/layout/hierarchy1"/>
    <dgm:cxn modelId="{BB34A79D-C201-4324-9FC7-95DD4F19811E}" type="presParOf" srcId="{461AC8E9-1B2D-4484-A24C-FE64918073E9}" destId="{507F9492-1BF8-440F-B8A0-58EDD5084D39}" srcOrd="1" destOrd="0" presId="urn:microsoft.com/office/officeart/2005/8/layout/hierarchy1"/>
    <dgm:cxn modelId="{1EB6B71F-35A1-43A8-AFD3-3BB29A83CD7E}" type="presParOf" srcId="{55EBE79B-5A51-458A-900F-518D2D28FF42}" destId="{C6404BA2-4FFA-4858-BDB2-28E1F5BB692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0BE31C-6D53-46F0-A674-0673102C804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1F75060-1FAC-4C99-8F55-A1133285902C}">
      <dgm:prSet/>
      <dgm:spPr/>
      <dgm:t>
        <a:bodyPr/>
        <a:lstStyle/>
        <a:p>
          <a:r>
            <a:rPr lang="it-IT" dirty="0"/>
            <a:t>Nei problemi il tempo </a:t>
          </a:r>
          <a:r>
            <a:rPr lang="it-IT" i="1" dirty="0"/>
            <a:t>t</a:t>
          </a:r>
          <a:r>
            <a:rPr lang="it-IT" dirty="0"/>
            <a:t> si considera solo positivo, mentre lo spazio può essere negativo, nel senso che il punto materiale si può spostare in avanti (segno più) rispetto all’origine del riferimento, o indietro (segno meno). </a:t>
          </a:r>
          <a:endParaRPr lang="en-US" dirty="0"/>
        </a:p>
      </dgm:t>
    </dgm:pt>
    <dgm:pt modelId="{43215215-1039-4C44-8BD2-013D36DAA4AF}" type="parTrans" cxnId="{B3AEFC6D-704D-46AB-87B5-450FE9F310F6}">
      <dgm:prSet/>
      <dgm:spPr/>
      <dgm:t>
        <a:bodyPr/>
        <a:lstStyle/>
        <a:p>
          <a:endParaRPr lang="en-US"/>
        </a:p>
      </dgm:t>
    </dgm:pt>
    <dgm:pt modelId="{D81B0B33-4FB5-470A-B89B-2981B7883555}" type="sibTrans" cxnId="{B3AEFC6D-704D-46AB-87B5-450FE9F310F6}">
      <dgm:prSet/>
      <dgm:spPr/>
      <dgm:t>
        <a:bodyPr/>
        <a:lstStyle/>
        <a:p>
          <a:endParaRPr lang="en-US"/>
        </a:p>
      </dgm:t>
    </dgm:pt>
    <dgm:pt modelId="{F73F34E1-66B5-4EF5-973C-C345C2211213}">
      <dgm:prSet/>
      <dgm:spPr/>
      <dgm:t>
        <a:bodyPr/>
        <a:lstStyle/>
        <a:p>
          <a:r>
            <a:rPr lang="it-IT"/>
            <a:t>Di conseguenza anche la velocità può essere positiva o negativa.</a:t>
          </a:r>
          <a:endParaRPr lang="en-US"/>
        </a:p>
      </dgm:t>
    </dgm:pt>
    <dgm:pt modelId="{06F9D642-A670-4F99-9CBF-675A2D22BCCD}" type="parTrans" cxnId="{F475D1BA-2ED5-4382-8983-DD248E6E5CB6}">
      <dgm:prSet/>
      <dgm:spPr/>
      <dgm:t>
        <a:bodyPr/>
        <a:lstStyle/>
        <a:p>
          <a:endParaRPr lang="en-US"/>
        </a:p>
      </dgm:t>
    </dgm:pt>
    <dgm:pt modelId="{8E2BC3FD-C5B2-4A1A-A347-C3877423AC25}" type="sibTrans" cxnId="{F475D1BA-2ED5-4382-8983-DD248E6E5CB6}">
      <dgm:prSet/>
      <dgm:spPr/>
      <dgm:t>
        <a:bodyPr/>
        <a:lstStyle/>
        <a:p>
          <a:endParaRPr lang="en-US"/>
        </a:p>
      </dgm:t>
    </dgm:pt>
    <dgm:pt modelId="{5CB68694-8BBE-4F66-8479-F77B43F46D1D}" type="pres">
      <dgm:prSet presAssocID="{890BE31C-6D53-46F0-A674-0673102C804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FF76B73-AE23-4E50-ABB5-1D79E1E1754E}" type="pres">
      <dgm:prSet presAssocID="{81F75060-1FAC-4C99-8F55-A1133285902C}" presName="hierRoot1" presStyleCnt="0"/>
      <dgm:spPr/>
    </dgm:pt>
    <dgm:pt modelId="{21C7DA71-2577-4EFE-AB52-28596B79949B}" type="pres">
      <dgm:prSet presAssocID="{81F75060-1FAC-4C99-8F55-A1133285902C}" presName="composite" presStyleCnt="0"/>
      <dgm:spPr/>
    </dgm:pt>
    <dgm:pt modelId="{BCDD06A1-6B0C-48C8-A287-081A005054D5}" type="pres">
      <dgm:prSet presAssocID="{81F75060-1FAC-4C99-8F55-A1133285902C}" presName="background" presStyleLbl="node0" presStyleIdx="0" presStyleCnt="2"/>
      <dgm:spPr/>
    </dgm:pt>
    <dgm:pt modelId="{73CEDDBA-3874-4963-8B2F-9A63F27925E2}" type="pres">
      <dgm:prSet presAssocID="{81F75060-1FAC-4C99-8F55-A1133285902C}" presName="text" presStyleLbl="fgAcc0" presStyleIdx="0" presStyleCnt="2">
        <dgm:presLayoutVars>
          <dgm:chPref val="3"/>
        </dgm:presLayoutVars>
      </dgm:prSet>
      <dgm:spPr/>
    </dgm:pt>
    <dgm:pt modelId="{3AD2F8E1-3D40-4116-B6AE-45AC193CA16A}" type="pres">
      <dgm:prSet presAssocID="{81F75060-1FAC-4C99-8F55-A1133285902C}" presName="hierChild2" presStyleCnt="0"/>
      <dgm:spPr/>
    </dgm:pt>
    <dgm:pt modelId="{7E53AB42-6908-4541-809D-E57E51559EF1}" type="pres">
      <dgm:prSet presAssocID="{F73F34E1-66B5-4EF5-973C-C345C2211213}" presName="hierRoot1" presStyleCnt="0"/>
      <dgm:spPr/>
    </dgm:pt>
    <dgm:pt modelId="{7C28FC38-F8B8-4238-9C57-B13A46F94323}" type="pres">
      <dgm:prSet presAssocID="{F73F34E1-66B5-4EF5-973C-C345C2211213}" presName="composite" presStyleCnt="0"/>
      <dgm:spPr/>
    </dgm:pt>
    <dgm:pt modelId="{397FAD37-FB6D-47DD-B9C9-D48B9A777D90}" type="pres">
      <dgm:prSet presAssocID="{F73F34E1-66B5-4EF5-973C-C345C2211213}" presName="background" presStyleLbl="node0" presStyleIdx="1" presStyleCnt="2"/>
      <dgm:spPr/>
    </dgm:pt>
    <dgm:pt modelId="{345A6963-3B50-4A62-9969-FCCCC3BEACDD}" type="pres">
      <dgm:prSet presAssocID="{F73F34E1-66B5-4EF5-973C-C345C2211213}" presName="text" presStyleLbl="fgAcc0" presStyleIdx="1" presStyleCnt="2">
        <dgm:presLayoutVars>
          <dgm:chPref val="3"/>
        </dgm:presLayoutVars>
      </dgm:prSet>
      <dgm:spPr/>
    </dgm:pt>
    <dgm:pt modelId="{FFE407E8-C390-4791-A86F-F46A034B46C8}" type="pres">
      <dgm:prSet presAssocID="{F73F34E1-66B5-4EF5-973C-C345C2211213}" presName="hierChild2" presStyleCnt="0"/>
      <dgm:spPr/>
    </dgm:pt>
  </dgm:ptLst>
  <dgm:cxnLst>
    <dgm:cxn modelId="{CF57A536-BF6D-4958-9D92-4332261C9887}" type="presOf" srcId="{890BE31C-6D53-46F0-A674-0673102C804C}" destId="{5CB68694-8BBE-4F66-8479-F77B43F46D1D}" srcOrd="0" destOrd="0" presId="urn:microsoft.com/office/officeart/2005/8/layout/hierarchy1"/>
    <dgm:cxn modelId="{B3AEFC6D-704D-46AB-87B5-450FE9F310F6}" srcId="{890BE31C-6D53-46F0-A674-0673102C804C}" destId="{81F75060-1FAC-4C99-8F55-A1133285902C}" srcOrd="0" destOrd="0" parTransId="{43215215-1039-4C44-8BD2-013D36DAA4AF}" sibTransId="{D81B0B33-4FB5-470A-B89B-2981B7883555}"/>
    <dgm:cxn modelId="{A9821D84-D96C-41C8-9BFC-CD227353BB37}" type="presOf" srcId="{81F75060-1FAC-4C99-8F55-A1133285902C}" destId="{73CEDDBA-3874-4963-8B2F-9A63F27925E2}" srcOrd="0" destOrd="0" presId="urn:microsoft.com/office/officeart/2005/8/layout/hierarchy1"/>
    <dgm:cxn modelId="{F475D1BA-2ED5-4382-8983-DD248E6E5CB6}" srcId="{890BE31C-6D53-46F0-A674-0673102C804C}" destId="{F73F34E1-66B5-4EF5-973C-C345C2211213}" srcOrd="1" destOrd="0" parTransId="{06F9D642-A670-4F99-9CBF-675A2D22BCCD}" sibTransId="{8E2BC3FD-C5B2-4A1A-A347-C3877423AC25}"/>
    <dgm:cxn modelId="{281A03E5-1712-4128-90E0-0DBAD21769C0}" type="presOf" srcId="{F73F34E1-66B5-4EF5-973C-C345C2211213}" destId="{345A6963-3B50-4A62-9969-FCCCC3BEACDD}" srcOrd="0" destOrd="0" presId="urn:microsoft.com/office/officeart/2005/8/layout/hierarchy1"/>
    <dgm:cxn modelId="{DE053D25-B3A8-4077-B2BA-936850D74882}" type="presParOf" srcId="{5CB68694-8BBE-4F66-8479-F77B43F46D1D}" destId="{7FF76B73-AE23-4E50-ABB5-1D79E1E1754E}" srcOrd="0" destOrd="0" presId="urn:microsoft.com/office/officeart/2005/8/layout/hierarchy1"/>
    <dgm:cxn modelId="{B428F79A-B456-4FB3-BFA5-74C9581D7969}" type="presParOf" srcId="{7FF76B73-AE23-4E50-ABB5-1D79E1E1754E}" destId="{21C7DA71-2577-4EFE-AB52-28596B79949B}" srcOrd="0" destOrd="0" presId="urn:microsoft.com/office/officeart/2005/8/layout/hierarchy1"/>
    <dgm:cxn modelId="{306B99C4-D3EA-4CDF-BF58-87C476A4920A}" type="presParOf" srcId="{21C7DA71-2577-4EFE-AB52-28596B79949B}" destId="{BCDD06A1-6B0C-48C8-A287-081A005054D5}" srcOrd="0" destOrd="0" presId="urn:microsoft.com/office/officeart/2005/8/layout/hierarchy1"/>
    <dgm:cxn modelId="{9EB7321C-ABDC-4663-AB8C-C8EE5F11D984}" type="presParOf" srcId="{21C7DA71-2577-4EFE-AB52-28596B79949B}" destId="{73CEDDBA-3874-4963-8B2F-9A63F27925E2}" srcOrd="1" destOrd="0" presId="urn:microsoft.com/office/officeart/2005/8/layout/hierarchy1"/>
    <dgm:cxn modelId="{36071F3C-AC4D-4062-B073-5B98DC9ACC86}" type="presParOf" srcId="{7FF76B73-AE23-4E50-ABB5-1D79E1E1754E}" destId="{3AD2F8E1-3D40-4116-B6AE-45AC193CA16A}" srcOrd="1" destOrd="0" presId="urn:microsoft.com/office/officeart/2005/8/layout/hierarchy1"/>
    <dgm:cxn modelId="{6B9A0434-7EE8-4342-9E4C-B594A887D53F}" type="presParOf" srcId="{5CB68694-8BBE-4F66-8479-F77B43F46D1D}" destId="{7E53AB42-6908-4541-809D-E57E51559EF1}" srcOrd="1" destOrd="0" presId="urn:microsoft.com/office/officeart/2005/8/layout/hierarchy1"/>
    <dgm:cxn modelId="{C3A634AC-9C90-4E38-96C4-C9BBBD5E5889}" type="presParOf" srcId="{7E53AB42-6908-4541-809D-E57E51559EF1}" destId="{7C28FC38-F8B8-4238-9C57-B13A46F94323}" srcOrd="0" destOrd="0" presId="urn:microsoft.com/office/officeart/2005/8/layout/hierarchy1"/>
    <dgm:cxn modelId="{B334A8B6-07D8-4B0C-BE9D-E3D3B1051D20}" type="presParOf" srcId="{7C28FC38-F8B8-4238-9C57-B13A46F94323}" destId="{397FAD37-FB6D-47DD-B9C9-D48B9A777D90}" srcOrd="0" destOrd="0" presId="urn:microsoft.com/office/officeart/2005/8/layout/hierarchy1"/>
    <dgm:cxn modelId="{10B09E17-149B-4199-9DE3-C1C15F7239D5}" type="presParOf" srcId="{7C28FC38-F8B8-4238-9C57-B13A46F94323}" destId="{345A6963-3B50-4A62-9969-FCCCC3BEACDD}" srcOrd="1" destOrd="0" presId="urn:microsoft.com/office/officeart/2005/8/layout/hierarchy1"/>
    <dgm:cxn modelId="{AB6E0B84-241E-463D-8C4F-F7BEB54E94CF}" type="presParOf" srcId="{7E53AB42-6908-4541-809D-E57E51559EF1}" destId="{FFE407E8-C390-4791-A86F-F46A034B46C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500F0B3-C1F3-4D94-B17D-CB3B76B7C8E8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0760338-5BA2-4F06-A80A-B0BDE667F968}">
      <dgm:prSet/>
      <dgm:spPr/>
      <dgm:t>
        <a:bodyPr/>
        <a:lstStyle/>
        <a:p>
          <a:r>
            <a:rPr lang="it-IT" dirty="0"/>
            <a:t>Tutti corpi nei pressi della superficie terrestre sono soggetti ad una forza costante, diretta verso il centro della Terra, che imprime al corpo un’accelerazione costante g di 9,81 m/s/s.</a:t>
          </a:r>
          <a:endParaRPr lang="en-US" dirty="0"/>
        </a:p>
      </dgm:t>
    </dgm:pt>
    <dgm:pt modelId="{1F8161A9-6504-43F2-9915-159ED79ACA7A}" type="parTrans" cxnId="{C31DC669-D864-4147-B994-05C78A7A2563}">
      <dgm:prSet/>
      <dgm:spPr/>
      <dgm:t>
        <a:bodyPr/>
        <a:lstStyle/>
        <a:p>
          <a:endParaRPr lang="en-US"/>
        </a:p>
      </dgm:t>
    </dgm:pt>
    <dgm:pt modelId="{46634B4F-6E47-4ABC-997C-68BC2ADED4DE}" type="sibTrans" cxnId="{C31DC669-D864-4147-B994-05C78A7A2563}">
      <dgm:prSet/>
      <dgm:spPr/>
      <dgm:t>
        <a:bodyPr/>
        <a:lstStyle/>
        <a:p>
          <a:endParaRPr lang="en-US"/>
        </a:p>
      </dgm:t>
    </dgm:pt>
    <dgm:pt modelId="{9041DD40-8B05-4027-8E77-924AD7891AD5}">
      <dgm:prSet/>
      <dgm:spPr/>
      <dgm:t>
        <a:bodyPr/>
        <a:lstStyle/>
        <a:p>
          <a:r>
            <a:rPr lang="it-IT" dirty="0"/>
            <a:t>La stessa proprietà vale sugli altri corpi celesti, ma il valore dell’accelerazione è una caratteristica dei singoli pianeti; sulla Luna, per esempio, vale 1,62 m/s/s </a:t>
          </a:r>
          <a:endParaRPr lang="en-US" dirty="0"/>
        </a:p>
      </dgm:t>
    </dgm:pt>
    <dgm:pt modelId="{D24FF2B1-E6F2-463F-9CAA-F053CB246F8E}" type="parTrans" cxnId="{0D288281-C786-4ED8-B2C3-6B938EE7DDE7}">
      <dgm:prSet/>
      <dgm:spPr/>
      <dgm:t>
        <a:bodyPr/>
        <a:lstStyle/>
        <a:p>
          <a:endParaRPr lang="en-US"/>
        </a:p>
      </dgm:t>
    </dgm:pt>
    <dgm:pt modelId="{053B73A6-B8C3-40D1-930D-E11A0C7D59BB}" type="sibTrans" cxnId="{0D288281-C786-4ED8-B2C3-6B938EE7DDE7}">
      <dgm:prSet/>
      <dgm:spPr/>
      <dgm:t>
        <a:bodyPr/>
        <a:lstStyle/>
        <a:p>
          <a:endParaRPr lang="en-US"/>
        </a:p>
      </dgm:t>
    </dgm:pt>
    <dgm:pt modelId="{62925310-5088-45E5-9AFE-645DBE1E81C9}" type="pres">
      <dgm:prSet presAssocID="{B500F0B3-C1F3-4D94-B17D-CB3B76B7C8E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A1CA985-49CC-4D4A-9D68-04C02752C577}" type="pres">
      <dgm:prSet presAssocID="{B0760338-5BA2-4F06-A80A-B0BDE667F968}" presName="hierRoot1" presStyleCnt="0"/>
      <dgm:spPr/>
    </dgm:pt>
    <dgm:pt modelId="{5B4AAAD5-DCAA-4C02-97BD-4D46D3578641}" type="pres">
      <dgm:prSet presAssocID="{B0760338-5BA2-4F06-A80A-B0BDE667F968}" presName="composite" presStyleCnt="0"/>
      <dgm:spPr/>
    </dgm:pt>
    <dgm:pt modelId="{D83A0F45-9983-484B-9C6C-F586B2029995}" type="pres">
      <dgm:prSet presAssocID="{B0760338-5BA2-4F06-A80A-B0BDE667F968}" presName="background" presStyleLbl="node0" presStyleIdx="0" presStyleCnt="2"/>
      <dgm:spPr/>
    </dgm:pt>
    <dgm:pt modelId="{A0593A8E-4D90-4DFD-B23C-E802B349A60B}" type="pres">
      <dgm:prSet presAssocID="{B0760338-5BA2-4F06-A80A-B0BDE667F968}" presName="text" presStyleLbl="fgAcc0" presStyleIdx="0" presStyleCnt="2">
        <dgm:presLayoutVars>
          <dgm:chPref val="3"/>
        </dgm:presLayoutVars>
      </dgm:prSet>
      <dgm:spPr/>
    </dgm:pt>
    <dgm:pt modelId="{6CEF6FB1-0B90-40CA-A184-35E3984D3610}" type="pres">
      <dgm:prSet presAssocID="{B0760338-5BA2-4F06-A80A-B0BDE667F968}" presName="hierChild2" presStyleCnt="0"/>
      <dgm:spPr/>
    </dgm:pt>
    <dgm:pt modelId="{1ABB7D25-E3D6-4C03-90FB-804B2AD1A77D}" type="pres">
      <dgm:prSet presAssocID="{9041DD40-8B05-4027-8E77-924AD7891AD5}" presName="hierRoot1" presStyleCnt="0"/>
      <dgm:spPr/>
    </dgm:pt>
    <dgm:pt modelId="{22CF7697-6CE6-4125-91AE-880F740B6E07}" type="pres">
      <dgm:prSet presAssocID="{9041DD40-8B05-4027-8E77-924AD7891AD5}" presName="composite" presStyleCnt="0"/>
      <dgm:spPr/>
    </dgm:pt>
    <dgm:pt modelId="{81D39B3A-A2F4-4D9E-AA2F-F365AB28006C}" type="pres">
      <dgm:prSet presAssocID="{9041DD40-8B05-4027-8E77-924AD7891AD5}" presName="background" presStyleLbl="node0" presStyleIdx="1" presStyleCnt="2"/>
      <dgm:spPr/>
    </dgm:pt>
    <dgm:pt modelId="{C5DB6929-055D-484D-B926-2FA27522FA36}" type="pres">
      <dgm:prSet presAssocID="{9041DD40-8B05-4027-8E77-924AD7891AD5}" presName="text" presStyleLbl="fgAcc0" presStyleIdx="1" presStyleCnt="2">
        <dgm:presLayoutVars>
          <dgm:chPref val="3"/>
        </dgm:presLayoutVars>
      </dgm:prSet>
      <dgm:spPr/>
    </dgm:pt>
    <dgm:pt modelId="{6DFCB350-797E-4DC3-9F9D-C09001BBE701}" type="pres">
      <dgm:prSet presAssocID="{9041DD40-8B05-4027-8E77-924AD7891AD5}" presName="hierChild2" presStyleCnt="0"/>
      <dgm:spPr/>
    </dgm:pt>
  </dgm:ptLst>
  <dgm:cxnLst>
    <dgm:cxn modelId="{67F89E35-2015-4FA5-A8D6-639F7EBCC527}" type="presOf" srcId="{B500F0B3-C1F3-4D94-B17D-CB3B76B7C8E8}" destId="{62925310-5088-45E5-9AFE-645DBE1E81C9}" srcOrd="0" destOrd="0" presId="urn:microsoft.com/office/officeart/2005/8/layout/hierarchy1"/>
    <dgm:cxn modelId="{C31DC669-D864-4147-B994-05C78A7A2563}" srcId="{B500F0B3-C1F3-4D94-B17D-CB3B76B7C8E8}" destId="{B0760338-5BA2-4F06-A80A-B0BDE667F968}" srcOrd="0" destOrd="0" parTransId="{1F8161A9-6504-43F2-9915-159ED79ACA7A}" sibTransId="{46634B4F-6E47-4ABC-997C-68BC2ADED4DE}"/>
    <dgm:cxn modelId="{0D288281-C786-4ED8-B2C3-6B938EE7DDE7}" srcId="{B500F0B3-C1F3-4D94-B17D-CB3B76B7C8E8}" destId="{9041DD40-8B05-4027-8E77-924AD7891AD5}" srcOrd="1" destOrd="0" parTransId="{D24FF2B1-E6F2-463F-9CAA-F053CB246F8E}" sibTransId="{053B73A6-B8C3-40D1-930D-E11A0C7D59BB}"/>
    <dgm:cxn modelId="{4D289FAB-17A4-4FCE-84EF-6F5C9DA513D2}" type="presOf" srcId="{9041DD40-8B05-4027-8E77-924AD7891AD5}" destId="{C5DB6929-055D-484D-B926-2FA27522FA36}" srcOrd="0" destOrd="0" presId="urn:microsoft.com/office/officeart/2005/8/layout/hierarchy1"/>
    <dgm:cxn modelId="{478C2BB8-2F5D-4680-BD31-F442DBADAD77}" type="presOf" srcId="{B0760338-5BA2-4F06-A80A-B0BDE667F968}" destId="{A0593A8E-4D90-4DFD-B23C-E802B349A60B}" srcOrd="0" destOrd="0" presId="urn:microsoft.com/office/officeart/2005/8/layout/hierarchy1"/>
    <dgm:cxn modelId="{051ACB33-E11A-4A3C-AB5B-93556A804A85}" type="presParOf" srcId="{62925310-5088-45E5-9AFE-645DBE1E81C9}" destId="{5A1CA985-49CC-4D4A-9D68-04C02752C577}" srcOrd="0" destOrd="0" presId="urn:microsoft.com/office/officeart/2005/8/layout/hierarchy1"/>
    <dgm:cxn modelId="{69EFEFE2-FEF6-4F48-9943-765A4DD80060}" type="presParOf" srcId="{5A1CA985-49CC-4D4A-9D68-04C02752C577}" destId="{5B4AAAD5-DCAA-4C02-97BD-4D46D3578641}" srcOrd="0" destOrd="0" presId="urn:microsoft.com/office/officeart/2005/8/layout/hierarchy1"/>
    <dgm:cxn modelId="{855D7AE6-164F-47CB-B09C-5BB3D73DE824}" type="presParOf" srcId="{5B4AAAD5-DCAA-4C02-97BD-4D46D3578641}" destId="{D83A0F45-9983-484B-9C6C-F586B2029995}" srcOrd="0" destOrd="0" presId="urn:microsoft.com/office/officeart/2005/8/layout/hierarchy1"/>
    <dgm:cxn modelId="{B4052F02-F3A9-4F48-9BBE-6EB1670154AA}" type="presParOf" srcId="{5B4AAAD5-DCAA-4C02-97BD-4D46D3578641}" destId="{A0593A8E-4D90-4DFD-B23C-E802B349A60B}" srcOrd="1" destOrd="0" presId="urn:microsoft.com/office/officeart/2005/8/layout/hierarchy1"/>
    <dgm:cxn modelId="{27CE1F63-5C7C-4829-BBD5-C3E9A645DA9F}" type="presParOf" srcId="{5A1CA985-49CC-4D4A-9D68-04C02752C577}" destId="{6CEF6FB1-0B90-40CA-A184-35E3984D3610}" srcOrd="1" destOrd="0" presId="urn:microsoft.com/office/officeart/2005/8/layout/hierarchy1"/>
    <dgm:cxn modelId="{E9324288-F9F0-4DD3-8A59-DEA5C7D9172C}" type="presParOf" srcId="{62925310-5088-45E5-9AFE-645DBE1E81C9}" destId="{1ABB7D25-E3D6-4C03-90FB-804B2AD1A77D}" srcOrd="1" destOrd="0" presId="urn:microsoft.com/office/officeart/2005/8/layout/hierarchy1"/>
    <dgm:cxn modelId="{40740D55-FBA6-4878-8105-F98592D2A245}" type="presParOf" srcId="{1ABB7D25-E3D6-4C03-90FB-804B2AD1A77D}" destId="{22CF7697-6CE6-4125-91AE-880F740B6E07}" srcOrd="0" destOrd="0" presId="urn:microsoft.com/office/officeart/2005/8/layout/hierarchy1"/>
    <dgm:cxn modelId="{79512716-6F0E-4410-8F02-0FBACE480C50}" type="presParOf" srcId="{22CF7697-6CE6-4125-91AE-880F740B6E07}" destId="{81D39B3A-A2F4-4D9E-AA2F-F365AB28006C}" srcOrd="0" destOrd="0" presId="urn:microsoft.com/office/officeart/2005/8/layout/hierarchy1"/>
    <dgm:cxn modelId="{D85E9AF0-A04E-4A62-9F91-E41B36F5B1E5}" type="presParOf" srcId="{22CF7697-6CE6-4125-91AE-880F740B6E07}" destId="{C5DB6929-055D-484D-B926-2FA27522FA36}" srcOrd="1" destOrd="0" presId="urn:microsoft.com/office/officeart/2005/8/layout/hierarchy1"/>
    <dgm:cxn modelId="{326DACF0-F184-4871-8E11-341CE0815F13}" type="presParOf" srcId="{1ABB7D25-E3D6-4C03-90FB-804B2AD1A77D}" destId="{6DFCB350-797E-4DC3-9F9D-C09001BBE70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8A034D-BB86-40B2-978C-94B7A0703408}">
      <dsp:nvSpPr>
        <dsp:cNvPr id="0" name=""/>
        <dsp:cNvSpPr/>
      </dsp:nvSpPr>
      <dsp:spPr>
        <a:xfrm>
          <a:off x="0" y="0"/>
          <a:ext cx="5321935" cy="16735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QUALI SONO LE LEGGI CHE REGOLANO IL MOTO DEI CORPI?</a:t>
          </a:r>
          <a:endParaRPr lang="en-US" sz="2300" kern="1200"/>
        </a:p>
      </dsp:txBody>
      <dsp:txXfrm>
        <a:off x="49016" y="49016"/>
        <a:ext cx="3516052" cy="1575510"/>
      </dsp:txXfrm>
    </dsp:sp>
    <dsp:sp modelId="{DAECBA61-5223-4A54-B6E5-C047371878A5}">
      <dsp:nvSpPr>
        <dsp:cNvPr id="0" name=""/>
        <dsp:cNvSpPr/>
      </dsp:nvSpPr>
      <dsp:spPr>
        <a:xfrm>
          <a:off x="469582" y="1952466"/>
          <a:ext cx="5321935" cy="16735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2771159"/>
                <a:satOff val="-477"/>
                <a:lumOff val="-490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2771159"/>
                <a:satOff val="-477"/>
                <a:lumOff val="-490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2771159"/>
                <a:satOff val="-477"/>
                <a:lumOff val="-490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PERCHÉ  È UTILE CONOSCERE LE LEGGI DEL MOTO?</a:t>
          </a:r>
          <a:endParaRPr lang="en-US" sz="2300" kern="1200"/>
        </a:p>
      </dsp:txBody>
      <dsp:txXfrm>
        <a:off x="518598" y="2001482"/>
        <a:ext cx="3666517" cy="1575510"/>
      </dsp:txXfrm>
    </dsp:sp>
    <dsp:sp modelId="{181F6CFE-3FD2-4244-933D-B75D550A8F16}">
      <dsp:nvSpPr>
        <dsp:cNvPr id="0" name=""/>
        <dsp:cNvSpPr/>
      </dsp:nvSpPr>
      <dsp:spPr>
        <a:xfrm>
          <a:off x="939164" y="3904932"/>
          <a:ext cx="5321935" cy="16735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5542319"/>
                <a:satOff val="-953"/>
                <a:lumOff val="-9804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5542319"/>
                <a:satOff val="-953"/>
                <a:lumOff val="-9804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5542319"/>
                <a:satOff val="-953"/>
                <a:lumOff val="-9804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COME POSSIAMO MIGLIORARE LA SICUREZZA STRADALE APPLICANDO LE LEGGI DEL MOTO?</a:t>
          </a:r>
          <a:endParaRPr lang="en-US" sz="2300" kern="1200" dirty="0"/>
        </a:p>
      </dsp:txBody>
      <dsp:txXfrm>
        <a:off x="988180" y="3953948"/>
        <a:ext cx="3666517" cy="1575510"/>
      </dsp:txXfrm>
    </dsp:sp>
    <dsp:sp modelId="{BD38E49B-C9AC-44D2-B7A7-5474D54B29A4}">
      <dsp:nvSpPr>
        <dsp:cNvPr id="0" name=""/>
        <dsp:cNvSpPr/>
      </dsp:nvSpPr>
      <dsp:spPr>
        <a:xfrm>
          <a:off x="4234132" y="1269103"/>
          <a:ext cx="1087802" cy="108780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4478887" y="1269103"/>
        <a:ext cx="598292" cy="818571"/>
      </dsp:txXfrm>
    </dsp:sp>
    <dsp:sp modelId="{320D8215-3588-47EB-AABA-848BA5EC9A1B}">
      <dsp:nvSpPr>
        <dsp:cNvPr id="0" name=""/>
        <dsp:cNvSpPr/>
      </dsp:nvSpPr>
      <dsp:spPr>
        <a:xfrm>
          <a:off x="4703714" y="3210412"/>
          <a:ext cx="1087802" cy="108780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291884"/>
            <a:satOff val="-5406"/>
            <a:lumOff val="-1925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5291884"/>
              <a:satOff val="-5406"/>
              <a:lumOff val="-192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4948469" y="3210412"/>
        <a:ext cx="598292" cy="8185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047C18-EF72-406B-8C57-DD8AE8D61080}">
      <dsp:nvSpPr>
        <dsp:cNvPr id="0" name=""/>
        <dsp:cNvSpPr/>
      </dsp:nvSpPr>
      <dsp:spPr>
        <a:xfrm>
          <a:off x="4674317" y="1518575"/>
          <a:ext cx="2917487" cy="6942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097"/>
              </a:lnTo>
              <a:lnTo>
                <a:pt x="2917487" y="473097"/>
              </a:lnTo>
              <a:lnTo>
                <a:pt x="2917487" y="694229"/>
              </a:lnTo>
            </a:path>
          </a:pathLst>
        </a:custGeom>
        <a:noFill/>
        <a:ln w="9525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20DD92-BAD3-4747-8969-982AC9B2BB1B}">
      <dsp:nvSpPr>
        <dsp:cNvPr id="0" name=""/>
        <dsp:cNvSpPr/>
      </dsp:nvSpPr>
      <dsp:spPr>
        <a:xfrm>
          <a:off x="4628597" y="1518575"/>
          <a:ext cx="91440" cy="6942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94229"/>
              </a:lnTo>
            </a:path>
          </a:pathLst>
        </a:custGeom>
        <a:noFill/>
        <a:ln w="9525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9360AD-4FCA-4FFA-BDF2-B7334889BA1B}">
      <dsp:nvSpPr>
        <dsp:cNvPr id="0" name=""/>
        <dsp:cNvSpPr/>
      </dsp:nvSpPr>
      <dsp:spPr>
        <a:xfrm>
          <a:off x="1756829" y="1518575"/>
          <a:ext cx="2917487" cy="694229"/>
        </a:xfrm>
        <a:custGeom>
          <a:avLst/>
          <a:gdLst/>
          <a:ahLst/>
          <a:cxnLst/>
          <a:rect l="0" t="0" r="0" b="0"/>
          <a:pathLst>
            <a:path>
              <a:moveTo>
                <a:pt x="2917487" y="0"/>
              </a:moveTo>
              <a:lnTo>
                <a:pt x="2917487" y="473097"/>
              </a:lnTo>
              <a:lnTo>
                <a:pt x="0" y="473097"/>
              </a:lnTo>
              <a:lnTo>
                <a:pt x="0" y="694229"/>
              </a:lnTo>
            </a:path>
          </a:pathLst>
        </a:custGeom>
        <a:noFill/>
        <a:ln w="9525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BA0560-B592-4871-9794-0F36FC5B67C1}">
      <dsp:nvSpPr>
        <dsp:cNvPr id="0" name=""/>
        <dsp:cNvSpPr/>
      </dsp:nvSpPr>
      <dsp:spPr>
        <a:xfrm>
          <a:off x="3480799" y="2808"/>
          <a:ext cx="2387035" cy="1515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36B9BA-511B-40F8-B134-03001705B4FF}">
      <dsp:nvSpPr>
        <dsp:cNvPr id="0" name=""/>
        <dsp:cNvSpPr/>
      </dsp:nvSpPr>
      <dsp:spPr>
        <a:xfrm>
          <a:off x="3746025" y="254773"/>
          <a:ext cx="2387035" cy="15157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I fenomeni reali, complessi, possono essere studiati con un processo di idealizzazione in cui</a:t>
          </a:r>
          <a:endParaRPr lang="en-US" sz="1800" kern="1200" dirty="0"/>
        </a:p>
      </dsp:txBody>
      <dsp:txXfrm>
        <a:off x="3790420" y="299168"/>
        <a:ext cx="2298245" cy="1426977"/>
      </dsp:txXfrm>
    </dsp:sp>
    <dsp:sp modelId="{B7DA3286-C43C-4C01-87C3-346A31A7480D}">
      <dsp:nvSpPr>
        <dsp:cNvPr id="0" name=""/>
        <dsp:cNvSpPr/>
      </dsp:nvSpPr>
      <dsp:spPr>
        <a:xfrm>
          <a:off x="563312" y="2212805"/>
          <a:ext cx="2387035" cy="1515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A9D42D-41CE-4547-A67C-EE4E307DE440}">
      <dsp:nvSpPr>
        <dsp:cNvPr id="0" name=""/>
        <dsp:cNvSpPr/>
      </dsp:nvSpPr>
      <dsp:spPr>
        <a:xfrm>
          <a:off x="828538" y="2464770"/>
          <a:ext cx="2387035" cy="15157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Non si dà nulla per scontato</a:t>
          </a:r>
          <a:endParaRPr lang="en-US" sz="1800" kern="1200" dirty="0"/>
        </a:p>
      </dsp:txBody>
      <dsp:txXfrm>
        <a:off x="872933" y="2509165"/>
        <a:ext cx="2298245" cy="1426977"/>
      </dsp:txXfrm>
    </dsp:sp>
    <dsp:sp modelId="{6CEDAEB1-14DC-40CC-9AA0-D6F716C56A21}">
      <dsp:nvSpPr>
        <dsp:cNvPr id="0" name=""/>
        <dsp:cNvSpPr/>
      </dsp:nvSpPr>
      <dsp:spPr>
        <a:xfrm>
          <a:off x="3480799" y="2212805"/>
          <a:ext cx="2387035" cy="1515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1850F8C-8000-4ACB-B17D-518AA7CBE5AE}">
      <dsp:nvSpPr>
        <dsp:cNvPr id="0" name=""/>
        <dsp:cNvSpPr/>
      </dsp:nvSpPr>
      <dsp:spPr>
        <a:xfrm>
          <a:off x="3746025" y="2464770"/>
          <a:ext cx="2387035" cy="15157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Si scompongono i problemi in problemi elementari</a:t>
          </a:r>
          <a:endParaRPr lang="en-US" sz="1800" kern="1200" dirty="0"/>
        </a:p>
      </dsp:txBody>
      <dsp:txXfrm>
        <a:off x="3790420" y="2509165"/>
        <a:ext cx="2298245" cy="1426977"/>
      </dsp:txXfrm>
    </dsp:sp>
    <dsp:sp modelId="{DD91E57D-829C-4F19-B4B4-45EB392BD8E3}">
      <dsp:nvSpPr>
        <dsp:cNvPr id="0" name=""/>
        <dsp:cNvSpPr/>
      </dsp:nvSpPr>
      <dsp:spPr>
        <a:xfrm>
          <a:off x="6398287" y="2212805"/>
          <a:ext cx="2387035" cy="1515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7F9492-1BF8-440F-B8A0-58EDD5084D39}">
      <dsp:nvSpPr>
        <dsp:cNvPr id="0" name=""/>
        <dsp:cNvSpPr/>
      </dsp:nvSpPr>
      <dsp:spPr>
        <a:xfrm>
          <a:off x="6663513" y="2464770"/>
          <a:ext cx="2387035" cy="15157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Si procede dal caso più semplice al più complesso</a:t>
          </a:r>
          <a:endParaRPr lang="en-US" sz="1800" kern="1200" dirty="0"/>
        </a:p>
      </dsp:txBody>
      <dsp:txXfrm>
        <a:off x="6707908" y="2509165"/>
        <a:ext cx="2298245" cy="14269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DD06A1-6B0C-48C8-A287-081A005054D5}">
      <dsp:nvSpPr>
        <dsp:cNvPr id="0" name=""/>
        <dsp:cNvSpPr/>
      </dsp:nvSpPr>
      <dsp:spPr>
        <a:xfrm>
          <a:off x="1322" y="81131"/>
          <a:ext cx="4640570" cy="29467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CEDDBA-3874-4963-8B2F-9A63F27925E2}">
      <dsp:nvSpPr>
        <dsp:cNvPr id="0" name=""/>
        <dsp:cNvSpPr/>
      </dsp:nvSpPr>
      <dsp:spPr>
        <a:xfrm>
          <a:off x="516940" y="570969"/>
          <a:ext cx="4640570" cy="29467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Nei problemi il tempo </a:t>
          </a:r>
          <a:r>
            <a:rPr lang="it-IT" sz="2300" i="1" kern="1200" dirty="0"/>
            <a:t>t</a:t>
          </a:r>
          <a:r>
            <a:rPr lang="it-IT" sz="2300" kern="1200" dirty="0"/>
            <a:t> si considera solo positivo, mentre lo spazio può essere negativo, nel senso che il punto materiale si può spostare in avanti (segno più) rispetto all’origine del riferimento, o indietro (segno meno). </a:t>
          </a:r>
          <a:endParaRPr lang="en-US" sz="2300" kern="1200" dirty="0"/>
        </a:p>
      </dsp:txBody>
      <dsp:txXfrm>
        <a:off x="603248" y="657277"/>
        <a:ext cx="4467954" cy="2774145"/>
      </dsp:txXfrm>
    </dsp:sp>
    <dsp:sp modelId="{397FAD37-FB6D-47DD-B9C9-D48B9A777D90}">
      <dsp:nvSpPr>
        <dsp:cNvPr id="0" name=""/>
        <dsp:cNvSpPr/>
      </dsp:nvSpPr>
      <dsp:spPr>
        <a:xfrm>
          <a:off x="5673129" y="81131"/>
          <a:ext cx="4640570" cy="29467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5A6963-3B50-4A62-9969-FCCCC3BEACDD}">
      <dsp:nvSpPr>
        <dsp:cNvPr id="0" name=""/>
        <dsp:cNvSpPr/>
      </dsp:nvSpPr>
      <dsp:spPr>
        <a:xfrm>
          <a:off x="6188748" y="570969"/>
          <a:ext cx="4640570" cy="29467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Di conseguenza anche la velocità può essere positiva o negativa.</a:t>
          </a:r>
          <a:endParaRPr lang="en-US" sz="2300" kern="1200"/>
        </a:p>
      </dsp:txBody>
      <dsp:txXfrm>
        <a:off x="6275056" y="657277"/>
        <a:ext cx="4467954" cy="277414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3A0F45-9983-484B-9C6C-F586B2029995}">
      <dsp:nvSpPr>
        <dsp:cNvPr id="0" name=""/>
        <dsp:cNvSpPr/>
      </dsp:nvSpPr>
      <dsp:spPr>
        <a:xfrm>
          <a:off x="1322" y="81131"/>
          <a:ext cx="4640570" cy="294676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593A8E-4D90-4DFD-B23C-E802B349A60B}">
      <dsp:nvSpPr>
        <dsp:cNvPr id="0" name=""/>
        <dsp:cNvSpPr/>
      </dsp:nvSpPr>
      <dsp:spPr>
        <a:xfrm>
          <a:off x="516940" y="570969"/>
          <a:ext cx="4640570" cy="29467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Tutti corpi nei pressi della superficie terrestre sono soggetti ad una forza costante, diretta verso il centro della Terra, che imprime al corpo un’accelerazione costante g di 9,81 m/s/s.</a:t>
          </a:r>
          <a:endParaRPr lang="en-US" sz="2400" kern="1200" dirty="0"/>
        </a:p>
      </dsp:txBody>
      <dsp:txXfrm>
        <a:off x="603248" y="657277"/>
        <a:ext cx="4467954" cy="2774145"/>
      </dsp:txXfrm>
    </dsp:sp>
    <dsp:sp modelId="{81D39B3A-A2F4-4D9E-AA2F-F365AB28006C}">
      <dsp:nvSpPr>
        <dsp:cNvPr id="0" name=""/>
        <dsp:cNvSpPr/>
      </dsp:nvSpPr>
      <dsp:spPr>
        <a:xfrm>
          <a:off x="5673129" y="81131"/>
          <a:ext cx="4640570" cy="294676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DB6929-055D-484D-B926-2FA27522FA36}">
      <dsp:nvSpPr>
        <dsp:cNvPr id="0" name=""/>
        <dsp:cNvSpPr/>
      </dsp:nvSpPr>
      <dsp:spPr>
        <a:xfrm>
          <a:off x="6188748" y="570969"/>
          <a:ext cx="4640570" cy="29467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La stessa proprietà vale sugli altri corpi celesti, ma il valore dell’accelerazione è una caratteristica dei singoli pianeti; sulla Luna, per esempio, vale 1,62 m/s/s </a:t>
          </a:r>
          <a:endParaRPr lang="en-US" sz="2400" kern="1200" dirty="0"/>
        </a:p>
      </dsp:txBody>
      <dsp:txXfrm>
        <a:off x="6275056" y="657277"/>
        <a:ext cx="4467954" cy="2774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jpe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5.wmf"/></Relationships>

</file>

<file path=ppt/slides/_rels/slide15.xml.rels><?xml version="1.0" encoding="UTF-8" standalone="yes"?>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8.wmf"/><Relationship Id="rId4" Type="http://schemas.openxmlformats.org/officeDocument/2006/relationships/image" Target="../media/image17.wmf"/></Relationships>
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2.emf"/><Relationship Id="rId4" Type="http://schemas.openxmlformats.org/officeDocument/2006/relationships/image" Target="../media/image3.png"/></Relationships>
</file>

<file path=ppt/slides/_rels/slide21.xml.rels><?xml version="1.0" encoding="UTF-8" standalone="yes"?>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3.wmf"/></Relationships>
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4.emf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5.wmf"/></Relationships>
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0E6DCE-C72C-4D08-9B2F-303439850B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LE LEGGI DEL MOTO E GLI AUTOVEICOLI – PARTE 1  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FE24E96-DB20-4610-930B-6BB1C4AC6C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0229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Picture 70">
            <a:extLst>
              <a:ext uri="{FF2B5EF4-FFF2-40B4-BE49-F238E27FC236}">
                <a16:creationId xmlns:a16="http://schemas.microsoft.com/office/drawing/2014/main" id="{01CFC1BB-C5B3-4479-9752-C53221627F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C56FCE19-3103-4473-A92E-E38D00FCD0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909C556-FC01-4870-ABC0-8D5C17BD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C6DB8A24-0DF2-4AB3-9191-C02AB6937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6924F406-F250-4FCF-A28E-52F364A5AA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905A9BAA-B344-45D2-838C-73856C4B1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76" y="0"/>
            <a:ext cx="12192000" cy="6858001"/>
            <a:chOff x="-3176" y="0"/>
            <a:chExt cx="12192000" cy="6858001"/>
          </a:xfrm>
        </p:grpSpPr>
        <p:sp useBgFill="1">
          <p:nvSpPr>
            <p:cNvPr id="82" name="Rectangle 81">
              <a:extLst>
                <a:ext uri="{FF2B5EF4-FFF2-40B4-BE49-F238E27FC236}">
                  <a16:creationId xmlns:a16="http://schemas.microsoft.com/office/drawing/2014/main" id="{390434AA-4632-440E-9AE7-411396A7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88824" cy="68580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3" name="Picture 82">
              <a:extLst>
                <a:ext uri="{FF2B5EF4-FFF2-40B4-BE49-F238E27FC236}">
                  <a16:creationId xmlns:a16="http://schemas.microsoft.com/office/drawing/2014/main" id="{D462FD1E-E713-4FD4-8746-671C946723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176" y="0"/>
              <a:ext cx="12192000" cy="6858000"/>
            </a:xfrm>
            <a:prstGeom prst="rect">
              <a:avLst/>
            </a:prstGeom>
          </p:spPr>
        </p:pic>
      </p:grpSp>
      <p:pic>
        <p:nvPicPr>
          <p:cNvPr id="1026" name="Picture 2" descr="USS Enterprise (CVN-65) - La lunga vita della ''BIG E'' - Report - NAUTICA  REPORT">
            <a:extLst>
              <a:ext uri="{FF2B5EF4-FFF2-40B4-BE49-F238E27FC236}">
                <a16:creationId xmlns:a16="http://schemas.microsoft.com/office/drawing/2014/main" id="{49995E5D-D15D-4637-ADF7-669511797E7E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11" r="7463"/>
          <a:stretch/>
        </p:blipFill>
        <p:spPr bwMode="auto">
          <a:xfrm>
            <a:off x="4636008" y="10"/>
            <a:ext cx="7552815" cy="6856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5" name="Rectangle 84">
            <a:extLst>
              <a:ext uri="{FF2B5EF4-FFF2-40B4-BE49-F238E27FC236}">
                <a16:creationId xmlns:a16="http://schemas.microsoft.com/office/drawing/2014/main" id="{78A4CDE5-C7BC-41E1-8A4A-79E024CC09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5018565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24B279E-84D6-416F-A0B4-8D4BC45A4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2" y="753228"/>
            <a:ext cx="3679028" cy="108093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700"/>
              <a:t>UNA SEMPLIFICAZIONE UTILE</a:t>
            </a:r>
          </a:p>
        </p:txBody>
      </p:sp>
      <p:pic>
        <p:nvPicPr>
          <p:cNvPr id="87" name="Picture 86">
            <a:extLst>
              <a:ext uri="{FF2B5EF4-FFF2-40B4-BE49-F238E27FC236}">
                <a16:creationId xmlns:a16="http://schemas.microsoft.com/office/drawing/2014/main" id="{025C7952-5703-489E-8DBD-F2EFAC8EEB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5029200" cy="202738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F79671-EF71-46B9-8C09-7B1295A18A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0322" y="2336873"/>
            <a:ext cx="3581635" cy="359931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Una semplificazione molto utile è quella del </a:t>
            </a:r>
            <a:r>
              <a:rPr lang="it-IT" i="1" dirty="0">
                <a:effectLst/>
              </a:rPr>
              <a:t>punto materiale</a:t>
            </a:r>
            <a:r>
              <a:rPr lang="it-IT" dirty="0">
                <a:effectLst/>
              </a:rPr>
              <a:t>: nei problemi di cinematica immaginiamo che i corpi siano “puntiformi”, nel senso che le loro dimensioni non influiscono.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02944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7CD3E4-1AB1-487A-AF11-89A9941AA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NON SOLO PUNTI MATERIALI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A700AE6-38C7-405F-8716-8AF1CBA651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ATTENZIONE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AE8E798-980F-476D-BE0F-A95AC39B516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dirty="0"/>
              <a:t>Non sempre il modello del punto materiale funziona. In certe situazioni bisogna valutare tutta l’estensione di un corpo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5D9EDEA-96ED-4FC5-AC1A-57ED07D7A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/>
              <a:t>OCCHIO ALLE FIANCATE!</a:t>
            </a:r>
          </a:p>
        </p:txBody>
      </p:sp>
      <p:pic>
        <p:nvPicPr>
          <p:cNvPr id="2050" name="Picture 2" descr="Montauto - Pirovano Ascensori">
            <a:extLst>
              <a:ext uri="{FF2B5EF4-FFF2-40B4-BE49-F238E27FC236}">
                <a16:creationId xmlns:a16="http://schemas.microsoft.com/office/drawing/2014/main" id="{37BD5206-0E9A-491D-A722-44E58DE9613E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154" y="3028950"/>
            <a:ext cx="4472326" cy="2907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5898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0FA309-807F-4C17-98EF-A3BA7388E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642A87B-CAE9-4F8F-B293-28388E45D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C8FA1749-B91A-40E7-AD01-0B9C9C6AF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B7A934F-FFF7-4353-83D3-4EF66E93E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700676C8-6DE8-47DD-9A23-D42063A12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4AA01F9-5583-40E9-8D95-A8313A475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it-IT" sz="4100">
                <a:solidFill>
                  <a:srgbClr val="FFFFFF"/>
                </a:solidFill>
              </a:rPr>
              <a:t>LE GRANDEZZE FONDAMENTALI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6523A0-2373-4C79-833C-55E689B54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7995" y="661106"/>
            <a:ext cx="6257362" cy="5503101"/>
          </a:xfrm>
        </p:spPr>
        <p:txBody>
          <a:bodyPr anchor="ctr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it-IT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grandezze fondamentali della cinematica sono lo </a:t>
            </a:r>
            <a:r>
              <a:rPr lang="it-IT" sz="2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spazio </a:t>
            </a:r>
            <a:r>
              <a:rPr lang="it-IT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il </a:t>
            </a:r>
            <a:r>
              <a:rPr lang="it-IT" sz="2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tempo. </a:t>
            </a:r>
          </a:p>
          <a:p>
            <a:pPr>
              <a:spcAft>
                <a:spcPts val="800"/>
              </a:spcAft>
            </a:pPr>
            <a:r>
              <a:rPr lang="it-IT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L’unità di misura standard dello spazio è il </a:t>
            </a:r>
            <a:r>
              <a:rPr lang="it-IT" sz="2800" i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metro </a:t>
            </a:r>
            <a:r>
              <a:rPr lang="it-IT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(simbolo m), nella pratica si usa spesso anche il </a:t>
            </a:r>
            <a:r>
              <a:rPr lang="it-IT" sz="2800" i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chilometro</a:t>
            </a:r>
            <a:r>
              <a:rPr lang="it-IT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(simbolo km) che equivale a 1000 metri.</a:t>
            </a:r>
          </a:p>
          <a:p>
            <a:pPr>
              <a:spcAft>
                <a:spcPts val="800"/>
              </a:spcAft>
            </a:pPr>
            <a:r>
              <a:rPr lang="it-IT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L’unità di misura del tempo è il </a:t>
            </a:r>
            <a:r>
              <a:rPr lang="it-IT" sz="2800" i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secondo</a:t>
            </a:r>
            <a:r>
              <a:rPr lang="it-IT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(simbolo s). Nei problemi pratici si usa anche l’unità di misura </a:t>
            </a:r>
            <a:r>
              <a:rPr lang="it-IT" sz="2800" i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ora</a:t>
            </a:r>
            <a:r>
              <a:rPr lang="it-IT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(simbolo </a:t>
            </a:r>
            <a:r>
              <a:rPr lang="it-IT" sz="2800" i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</a:t>
            </a:r>
            <a:r>
              <a:rPr lang="it-IT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 </a:t>
            </a:r>
            <a:endParaRPr lang="it-IT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7738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F9A855-5101-4480-AA8C-9CD87236C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MOTO RETTILINEO UNIFORME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54D66F-8891-4556-901B-BD9F8E331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 moto più semplice che si possa realizzare è quello di un punto materiale che si muova in linea retta percorrendo spazi uguali in tempi uguali, comunque piccoli. </a:t>
            </a:r>
          </a:p>
          <a:p>
            <a:pPr algn="just"/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 tratta di un moto ideale, che prende il nome di </a:t>
            </a:r>
            <a:r>
              <a:rPr lang="it-IT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moto rettilineo</a:t>
            </a:r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uniforme</a:t>
            </a:r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questo caso è costante il rapporto fra spazio percorso e tempo impiegato a percorrerlo, a questa costante si dà il nome di </a:t>
            </a:r>
            <a:r>
              <a:rPr lang="it-IT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velocità.</a:t>
            </a:r>
            <a:r>
              <a:rPr lang="it-I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010945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950939-51AB-4549-9AE0-710A00A78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VELOCITÀ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F7BC9E-DC6E-4F86-999F-82058A93D2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velocità, v, è una grandezza derivata nel senso che è ricavata da altre grandezze fondamentali, lo spazio (s) e il tempo (t).</a:t>
            </a:r>
          </a:p>
          <a:p>
            <a:pPr marL="0" indent="0">
              <a:buNone/>
            </a:pP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L’unità di misura della velocità è 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m/s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in pratica si usa anche l’unità 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km/h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 passa da metri al secondo a chilometri l’ora moltiplicando per il fattore di conversione 3,6.</a:t>
            </a:r>
            <a:endPara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pic>
        <p:nvPicPr>
          <p:cNvPr id="7" name="Segnaposto contenuto 6">
            <a:extLst>
              <a:ext uri="{FF2B5EF4-FFF2-40B4-BE49-F238E27FC236}">
                <a16:creationId xmlns:a16="http://schemas.microsoft.com/office/drawing/2014/main" id="{44941A19-FDEA-4FE7-99CE-D5FAC52802F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599583" y="2862470"/>
            <a:ext cx="3935895" cy="2385391"/>
          </a:xfrm>
          <a:prstGeom prst="rect">
            <a:avLst/>
          </a:prstGeom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1F1BDB2F-81D2-4635-B23F-477E4D465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8418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7B8A92-EE99-4E78-8635-FFB0243F4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LEGGI DEL MOTO RETTILINEO UNIFORME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D7E30C-76CC-44AD-808C-AC2441878B0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/>
              <a:t>v velocità</a:t>
            </a:r>
          </a:p>
          <a:p>
            <a:r>
              <a:rPr lang="it-IT" dirty="0"/>
              <a:t>s spazio</a:t>
            </a:r>
          </a:p>
          <a:p>
            <a:r>
              <a:rPr lang="it-IT" dirty="0"/>
              <a:t>s con zero spazio iniziale</a:t>
            </a:r>
          </a:p>
          <a:p>
            <a:r>
              <a:rPr lang="it-IT" dirty="0"/>
              <a:t>t tempo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DEE1074-553C-4730-B45C-91E6C3CF51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0BDA3D0-5464-47F7-A200-DE9075DC05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429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4938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66B2BC-DAAA-4885-A75C-81FD432AA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VELOCITÀ MEDIA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2F7CDD-FE80-4AC1-9A19-C586CAE3F88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ea typeface="Calibri" panose="020F0502020204030204" pitchFamily="34" charset="0"/>
              </a:rPr>
              <a:t>Nella realtà terrestre i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 moto rettilineo uniforme è un’astrazione riferita a intervalli di tempo limitati. </a:t>
            </a:r>
          </a:p>
          <a:p>
            <a:pPr marL="0" indent="0">
              <a:buNone/>
            </a:pP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 introduce perciò il concetto di 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velocità media.</a:t>
            </a:r>
          </a:p>
          <a:p>
            <a:pPr marL="0" indent="0">
              <a:buNone/>
            </a:pP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È importante notare che, in generale, la velocità media in un tratto non coincide con la media delle velocità.</a:t>
            </a:r>
            <a:endPara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7" name="Segnaposto contenuto 6">
            <a:extLst>
              <a:ext uri="{FF2B5EF4-FFF2-40B4-BE49-F238E27FC236}">
                <a16:creationId xmlns:a16="http://schemas.microsoft.com/office/drawing/2014/main" id="{6516BE56-9F45-456D-A94D-565B91F1544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79096" y="3246784"/>
            <a:ext cx="3498574" cy="2186608"/>
          </a:xfrm>
          <a:prstGeom prst="rect">
            <a:avLst/>
          </a:prstGeom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A62C5C65-2D6E-427B-9C0C-CB94FAE37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6346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0F7A71-CC3E-4CFF-9349-7357871A7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it-IT" dirty="0"/>
              <a:t>CI SONO ANCHE I SEGNI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3E78CAF2-49DC-44FB-84F8-94A22E5C4D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5102333"/>
              </p:ext>
            </p:extLst>
          </p:nvPr>
        </p:nvGraphicFramePr>
        <p:xfrm>
          <a:off x="681037" y="2336800"/>
          <a:ext cx="10830641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71043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CF271A-1318-447D-85BE-8753B5BE1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L’ACCELERAZIONE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6D80FB-C611-4142-84DE-3C378C8F18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0329" y="2292626"/>
            <a:ext cx="5367131" cy="3812145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 i moti in cui un punto materiale ha velocità variabile il più semplice è quello nel quale la velocità aumenta, o diminuisce di quantità uguali in tempi uguali o come, si usa dire, </a:t>
            </a:r>
            <a:r>
              <a:rPr lang="it-IT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varia uniformemente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 rapporto, costante se il moto è uniformemente vario, fra velocità e tempo si definisce </a:t>
            </a:r>
            <a:r>
              <a:rPr lang="it-IT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accelerazione.</a:t>
            </a: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pic>
        <p:nvPicPr>
          <p:cNvPr id="11" name="Segnaposto contenuto 10">
            <a:extLst>
              <a:ext uri="{FF2B5EF4-FFF2-40B4-BE49-F238E27FC236}">
                <a16:creationId xmlns:a16="http://schemas.microsoft.com/office/drawing/2014/main" id="{27FCD9BE-C7AC-48AD-AD45-7860061A7D6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13324" y="2946976"/>
            <a:ext cx="3235569" cy="2379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9299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EF9078-932B-466F-8CA9-FC92484C6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UNITÀ DI MISURA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3F9B9E-16CF-4726-B283-82391341E0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4373416"/>
          </a:xfrm>
        </p:spPr>
        <p:txBody>
          <a:bodyPr>
            <a:noAutofit/>
          </a:bodyPr>
          <a:lstStyle/>
          <a:p>
            <a:r>
              <a:rPr lang="it-IT" sz="2800" dirty="0"/>
              <a:t>L’unità di misura standard per l’accelerazione è m/s/s (metro al secondo per secondo o metro al secondo quadrato). Nella pratica si usa anche km/h/s (chilometro l’ora per secondo) .</a:t>
            </a:r>
          </a:p>
          <a:p>
            <a:r>
              <a:rPr lang="it-IT" sz="2800" dirty="0"/>
              <a:t>Tenendo conto del sistema di riferimento si definisce meglio</a:t>
            </a:r>
          </a:p>
        </p:txBody>
      </p:sp>
      <p:pic>
        <p:nvPicPr>
          <p:cNvPr id="11" name="Segnaposto contenuto 10">
            <a:extLst>
              <a:ext uri="{FF2B5EF4-FFF2-40B4-BE49-F238E27FC236}">
                <a16:creationId xmlns:a16="http://schemas.microsoft.com/office/drawing/2014/main" id="{EFA280EC-0C9A-4155-85DC-44820D2E3BC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82155" y="3263704"/>
            <a:ext cx="3123028" cy="1406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494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2A773CA-28F4-49C2-BFA3-49A5867C7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D7C72BA-4476-4E4B-BC37-9A75FD0C5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009A16D-868B-4145-BBC6-555098537E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992EB33-38E1-4175-8EE2-9BB8CC159C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2DCAE5CF-5D29-4779-83E1-BDB64E4F3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C94CF9D-4B5C-4B0F-BCF3-549E53212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it-IT" sz="4400"/>
              <a:t>LE DOMANDE 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6023649D-2120-4DEC-9DA6-3AA992193C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7695886"/>
              </p:ext>
            </p:extLst>
          </p:nvPr>
        </p:nvGraphicFramePr>
        <p:xfrm>
          <a:off x="5284788" y="639763"/>
          <a:ext cx="6261100" cy="5578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8129511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321D838-2C7E-4177-9DD3-DAC78324A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24C28B3-E902-49D1-98A0-582D277A0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3A6C14C-E755-4A02-821B-6EA2D4C9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478287C-E119-4E9C-95B0-518478BD9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A4A294F-6D36-425B-8632-27FD6A284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3F9E774-F054-4892-8E69-C76B2C854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F78925"/>
              </a:gs>
              <a:gs pos="50000">
                <a:srgbClr val="D54209"/>
              </a:gs>
              <a:gs pos="100000">
                <a:srgbClr val="8D0000"/>
              </a:gs>
            </a:gsLst>
            <a:lin ang="2520000" scaled="0"/>
          </a:gradFill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EF6A099-2A38-4C66-88FF-FDBCB564E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D0D98427-7B26-46E2-93FE-CB8CD38542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15A4233-F980-4EF6-B2C0-D7C63E752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5D46EFE-F770-4EDC-8E24-5121EA590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>
                <a:solidFill>
                  <a:srgbClr val="FFFFFF"/>
                </a:solidFill>
              </a:rPr>
              <a:t>LEGGI DEL MOTO ACCELERATO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3B7E3E62-AACE-4D18-93B3-B4C452E287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19EC53-7C68-4D33-A756-7A3FE9D5C5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9489" y="2170028"/>
            <a:ext cx="4323345" cy="4526194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it-IT" sz="2800" dirty="0">
                <a:solidFill>
                  <a:srgbClr val="FFFFFF"/>
                </a:solidFill>
              </a:rPr>
              <a:t>a accelerazione (negativa o positiva)</a:t>
            </a:r>
          </a:p>
          <a:p>
            <a:r>
              <a:rPr lang="it-IT" sz="2800" dirty="0">
                <a:solidFill>
                  <a:srgbClr val="FFFFFF"/>
                </a:solidFill>
              </a:rPr>
              <a:t>v con zero velocità iniziale</a:t>
            </a:r>
          </a:p>
          <a:p>
            <a:r>
              <a:rPr lang="it-IT" sz="2800" dirty="0">
                <a:solidFill>
                  <a:srgbClr val="FFFFFF"/>
                </a:solidFill>
              </a:rPr>
              <a:t>v velocità (positiva o negativa)</a:t>
            </a:r>
          </a:p>
          <a:p>
            <a:r>
              <a:rPr lang="it-IT" sz="2800" dirty="0">
                <a:solidFill>
                  <a:srgbClr val="FFFFFF"/>
                </a:solidFill>
              </a:rPr>
              <a:t>s spazio</a:t>
            </a:r>
          </a:p>
          <a:p>
            <a:r>
              <a:rPr lang="it-IT" sz="2800" dirty="0">
                <a:solidFill>
                  <a:srgbClr val="FFFFFF"/>
                </a:solidFill>
              </a:rPr>
              <a:t>s con zero spazio iniziale</a:t>
            </a:r>
          </a:p>
          <a:p>
            <a:r>
              <a:rPr lang="it-IT" sz="2800" dirty="0">
                <a:solidFill>
                  <a:srgbClr val="FFFFFF"/>
                </a:solidFill>
              </a:rPr>
              <a:t>t tempo</a:t>
            </a:r>
          </a:p>
        </p:txBody>
      </p: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421B5709-714B-4EA8-8C75-C105D9B4D5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6090" y="642795"/>
            <a:ext cx="6272654" cy="5575126"/>
          </a:xfrm>
          <a:prstGeom prst="rect">
            <a:avLst/>
          </a:prstGeom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D1037CF4-484A-48ED-9220-FF0427F5632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5890085" y="955591"/>
            <a:ext cx="5035268" cy="4940024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5026194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F7FC1A-4919-4729-9181-BC6B09785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MOTO ACCELERATO «NATURALE»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A27DC5D-0C22-4760-9F2F-4BDC09C5D3F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 moto uniformemente accelerato con cui abbiamo quotidianamente contatto è quello di caduta dei gravi. Se siamo nelle vicinanze delle superficie terrestre e lasciamo che un corpo si muova liberamente esso cade, nella direzione che congiunge il punto di partenza col centro della Terra.</a:t>
            </a:r>
            <a:endPara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433722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0FA309-807F-4C17-98EF-A3BA7388E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642A87B-CAE9-4F8F-B293-28388E45D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C8FA1749-B91A-40E7-AD01-0B9C9C6AF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B7A934F-FFF7-4353-83D3-4EF66E93E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700676C8-6DE8-47DD-9A23-D42063A12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29C61AC-98EA-446A-973A-DEFE6AEBF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it-IT" sz="4400">
                <a:solidFill>
                  <a:srgbClr val="FFFFFF"/>
                </a:solidFill>
              </a:rPr>
              <a:t>PRIMO PRINCIPIO DELLA DINAMICA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5BF066-3712-400F-8FBF-5BF27072C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7995" y="661106"/>
            <a:ext cx="6257362" cy="550310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4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un sistema di riferimento inerziale, un corpo non soggetto a forze esterne, persiste nel suo stato di quiete o di moto rettilineo uniforme.</a:t>
            </a:r>
          </a:p>
          <a:p>
            <a:endParaRPr lang="it-IT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2130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721561-B8CB-4F80-AE01-F6767759A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DEFINIZIONE DI FORZA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95811DA-5E03-407E-A32F-2AE2CF99A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Una forza è una causa capace di modificare lo stato di moto o di quiete di un corpo o di deformarlo. </a:t>
            </a:r>
          </a:p>
          <a:p>
            <a:r>
              <a:rPr lang="it-IT" sz="3200" dirty="0"/>
              <a:t>Una forza non equilibrata produce sempre un’accelerazione.</a:t>
            </a:r>
          </a:p>
          <a:p>
            <a:r>
              <a:rPr lang="it-IT" sz="3200" dirty="0"/>
              <a:t>Una velocità costante presuppone sempre assenza di forze o forze che si fanno equilibrio.</a:t>
            </a:r>
          </a:p>
          <a:p>
            <a:pPr marL="0" indent="0">
              <a:buNone/>
            </a:pP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2923601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D885E0-6C33-48E2-A490-B68F42DCE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it-IT" dirty="0"/>
              <a:t>UNA FORZA FAMILIARE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823AE62F-95A4-4F49-AB2B-DB12A54B8D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9799669"/>
              </p:ext>
            </p:extLst>
          </p:nvPr>
        </p:nvGraphicFramePr>
        <p:xfrm>
          <a:off x="681037" y="2336800"/>
          <a:ext cx="10830641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21476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0FA309-807F-4C17-98EF-A3BA7388E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642A87B-CAE9-4F8F-B293-28388E45D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C8FA1749-B91A-40E7-AD01-0B9C9C6AF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B7A934F-FFF7-4353-83D3-4EF66E93E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700676C8-6DE8-47DD-9A23-D42063A12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EB3C273-9484-4866-8835-FCFC7D766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it-IT" sz="4400" dirty="0">
                <a:solidFill>
                  <a:srgbClr val="FFFFFF"/>
                </a:solidFill>
              </a:rPr>
              <a:t> MASSA</a:t>
            </a:r>
            <a:br>
              <a:rPr lang="it-IT" sz="4400" dirty="0">
                <a:solidFill>
                  <a:srgbClr val="FFFFFF"/>
                </a:solidFill>
              </a:rPr>
            </a:br>
            <a:endParaRPr lang="it-IT" sz="4400" dirty="0">
              <a:solidFill>
                <a:srgbClr val="FFFFFF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A8D459-B4C1-44E7-B029-E63AF4424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7995" y="661106"/>
            <a:ext cx="6257362" cy="5503101"/>
          </a:xfrm>
        </p:spPr>
        <p:txBody>
          <a:bodyPr anchor="ctr">
            <a:normAutofit/>
          </a:bodyPr>
          <a:lstStyle/>
          <a:p>
            <a:r>
              <a:rPr lang="it-IT" sz="3200" dirty="0">
                <a:solidFill>
                  <a:srgbClr val="FFFFFF"/>
                </a:solidFill>
              </a:rPr>
              <a:t>La massa è una grandezza fondamentale, come lo spazio e il tempo, la sua unità di misura è il chilogrammo (Kg).</a:t>
            </a:r>
          </a:p>
        </p:txBody>
      </p:sp>
    </p:spTree>
    <p:extLst>
      <p:ext uri="{BB962C8B-B14F-4D97-AF65-F5344CB8AC3E}">
        <p14:creationId xmlns:p14="http://schemas.microsoft.com/office/powerpoint/2010/main" val="14074845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5321D838-2C7E-4177-9DD3-DAC78324A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24C28B3-E902-49D1-98A0-582D277A0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3A6C14C-E755-4A02-821B-6EA2D4C9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6478287C-E119-4E9C-95B0-518478BD9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A4A294F-6D36-425B-8632-27FD6A284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F4979F40-3A44-4CCB-9EB7-F8318BCE5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5291D39-6B03-4BB5-BFC6-CBF11E90B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AFD071FA-0514-4371-9568-86216A1F46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211DDA4-E7B5-4325-A844-B7F59B084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6E96CD8-F87B-49B6-AC40-FEFF73258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/>
              <a:t>SECONDO PRINCIPIO DELLA DINAMICA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0D58E222-6309-4F79-AC20-9D3C69CD9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BFF511-19E7-458D-81D0-DDA996B218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2523" y="2336873"/>
            <a:ext cx="4386468" cy="410368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it-IT" sz="2800" dirty="0">
                <a:effectLst/>
              </a:rPr>
              <a:t>Nel moto di un punto materiale la forza è, in ogni punto e in ogni istante, proporzionale all’accelerazione; inoltre forza e accelerazione, in quanto vettori, hanno la stessa linea di azione e lo stesso verso.</a:t>
            </a:r>
          </a:p>
          <a:p>
            <a:endParaRPr lang="en-US" sz="1400" dirty="0"/>
          </a:p>
        </p:txBody>
      </p:sp>
      <p:pic>
        <p:nvPicPr>
          <p:cNvPr id="7" name="Segnaposto contenuto 6">
            <a:extLst>
              <a:ext uri="{FF2B5EF4-FFF2-40B4-BE49-F238E27FC236}">
                <a16:creationId xmlns:a16="http://schemas.microsoft.com/office/drawing/2014/main" id="{D3309B6B-C822-40D3-B62D-8EEE9E562D2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5276090" y="1428921"/>
            <a:ext cx="6269479" cy="4000158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726253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0FA309-807F-4C17-98EF-A3BA7388E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642A87B-CAE9-4F8F-B293-28388E45D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C8FA1749-B91A-40E7-AD01-0B9C9C6AF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B7A934F-FFF7-4353-83D3-4EF66E93E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700676C8-6DE8-47DD-9A23-D42063A12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2BB558C-29C1-47AD-8B06-079747B3E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it-IT" sz="4400">
                <a:solidFill>
                  <a:srgbClr val="FFFFFF"/>
                </a:solidFill>
              </a:rPr>
              <a:t>FORZA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BE26CA-FD1F-4837-A453-EEA68F1DF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7995" y="661106"/>
            <a:ext cx="6257362" cy="5503101"/>
          </a:xfrm>
        </p:spPr>
        <p:txBody>
          <a:bodyPr anchor="ctr">
            <a:normAutofit/>
          </a:bodyPr>
          <a:lstStyle/>
          <a:p>
            <a:r>
              <a:rPr lang="it-IT" sz="3600" dirty="0">
                <a:solidFill>
                  <a:srgbClr val="FFFFFF"/>
                </a:solidFill>
              </a:rPr>
              <a:t>La forza è una grandezza derivata, data dimensionalmente da una massa per una lunghezza per  un tempo alla meno 2.</a:t>
            </a:r>
          </a:p>
          <a:p>
            <a:r>
              <a:rPr lang="it-IT" sz="3600" dirty="0">
                <a:solidFill>
                  <a:srgbClr val="FFFFFF"/>
                </a:solidFill>
              </a:rPr>
              <a:t>L’unità di misura della forza è il Newton. </a:t>
            </a:r>
          </a:p>
          <a:p>
            <a:endParaRPr lang="it-IT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7720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BB9BCC-3448-4C46-BD58-537744F7F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DEFINIZIONE DI NEWTON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3BBC63-2C77-49F7-A80E-9EBB4DE107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0320" y="2336872"/>
            <a:ext cx="4698358" cy="34410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800" dirty="0"/>
              <a:t>Un Newton è la forza necessaria per imprimere a un corpo di massa un chilogrammo l’accelerazione di un metro al secondo quadrato.</a:t>
            </a:r>
          </a:p>
          <a:p>
            <a:pPr marL="0" indent="0">
              <a:buNone/>
            </a:pPr>
            <a:r>
              <a:rPr lang="it-IT" sz="2800" dirty="0"/>
              <a:t>Ci vuole una forza di quasi 10 N per tenere sospeso in aria un corpo di 1 kg</a:t>
            </a:r>
          </a:p>
        </p:txBody>
      </p:sp>
    </p:spTree>
    <p:extLst>
      <p:ext uri="{BB962C8B-B14F-4D97-AF65-F5344CB8AC3E}">
        <p14:creationId xmlns:p14="http://schemas.microsoft.com/office/powerpoint/2010/main" val="42041819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0FA309-807F-4C17-98EF-A3BA7388E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642A87B-CAE9-4F8F-B293-28388E45D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C8FA1749-B91A-40E7-AD01-0B9C9C6AF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B7A934F-FFF7-4353-83D3-4EF66E93E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700676C8-6DE8-47DD-9A23-D42063A12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384D591-8CDD-43BD-A2A2-6F363D5F3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it-IT" sz="4400" dirty="0">
                <a:solidFill>
                  <a:srgbClr val="FFFFFF"/>
                </a:solidFill>
              </a:rPr>
              <a:t>UNA RISPOSTA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A86FCF-8CB5-4679-A2EB-31FA9E42C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7995" y="661106"/>
            <a:ext cx="6257362" cy="550310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3600" dirty="0">
                <a:solidFill>
                  <a:srgbClr val="FFFFFF"/>
                </a:solidFill>
              </a:rPr>
              <a:t>Le leggi del moto del punto materiale su una retta, avendo una forma matematica molto precisa, permettono di </a:t>
            </a:r>
            <a:r>
              <a:rPr lang="it-IT" sz="3600" i="1" dirty="0">
                <a:solidFill>
                  <a:srgbClr val="FFFFFF"/>
                </a:solidFill>
              </a:rPr>
              <a:t>spiegare</a:t>
            </a:r>
            <a:r>
              <a:rPr lang="it-IT" sz="3600" dirty="0">
                <a:solidFill>
                  <a:srgbClr val="FFFFFF"/>
                </a:solidFill>
              </a:rPr>
              <a:t> e soprattutto di </a:t>
            </a:r>
            <a:r>
              <a:rPr lang="it-IT" sz="3600" i="1" dirty="0">
                <a:solidFill>
                  <a:srgbClr val="FFFFFF"/>
                </a:solidFill>
              </a:rPr>
              <a:t>fare previsioni.</a:t>
            </a:r>
          </a:p>
          <a:p>
            <a:pPr marL="0" indent="0">
              <a:buNone/>
            </a:pPr>
            <a:endParaRPr lang="it-IT" sz="2000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533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7011BE-4944-4F7C-9B40-40A74898D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FONDATORI DELLA MECCANICA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6B68568-4180-4AD2-942A-B93A0368C6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GALILEO GALILEI (1564-1642)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2C78935-E225-441E-B90E-7136D70E42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/>
              <a:t>ISAAC NEWTON (1642-1726)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055862D-B4A6-4687-ADC6-024BD1B442B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/>
        </p:blipFill>
        <p:spPr bwMode="auto">
          <a:xfrm>
            <a:off x="1029776" y="3114261"/>
            <a:ext cx="2906120" cy="3419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saac Newton - Wikipedia">
            <a:extLst>
              <a:ext uri="{FF2B5EF4-FFF2-40B4-BE49-F238E27FC236}">
                <a16:creationId xmlns:a16="http://schemas.microsoft.com/office/drawing/2014/main" id="{01866C1B-A1C1-4B7C-8A12-B42FAE871489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5928" y="3114261"/>
            <a:ext cx="2906120" cy="3419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68075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979B2F-0C81-4980-8EC3-9FE8B9C1B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NON SOLO MODELLI IDEALI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280773-802B-431A-8C97-131A61B144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6948" y="2336873"/>
            <a:ext cx="5181731" cy="3599316"/>
          </a:xfrm>
        </p:spPr>
        <p:txBody>
          <a:bodyPr/>
          <a:lstStyle/>
          <a:p>
            <a:pPr marL="0" indent="0">
              <a:buNone/>
            </a:pPr>
            <a:r>
              <a:rPr lang="it-IT" sz="2800" dirty="0"/>
              <a:t>Se sulla Terra si è costretti a fare molte semplificazioni per ricavare le leggi del moto, quello che accade nello spazio intergalattico è molto vicino al modello ideale</a:t>
            </a:r>
            <a:r>
              <a:rPr lang="it-IT" dirty="0"/>
              <a:t>.  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196457D9-3EFA-48DE-B4D2-F9B23CCCA9A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594350" y="2725382"/>
            <a:ext cx="4700588" cy="2821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671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6BCA63-8362-4B96-81E6-BB835B66E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it-IT"/>
              <a:t>LA MECCANICA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7CD2D0-5CAD-4EF3-AD92-E74839741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6789624" cy="36663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La meccanica studia il moto dei corpi.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it-IT" sz="2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Essa si suddivide in due parti: </a:t>
            </a:r>
            <a:r>
              <a:rPr lang="it-IT" sz="2800" i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cinematica</a:t>
            </a:r>
            <a:r>
              <a:rPr lang="it-IT" sz="2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it-IT" sz="2800" i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dinamica</a:t>
            </a:r>
            <a:r>
              <a:rPr lang="it-IT" sz="2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it-IT" sz="2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 la cinematica si trovano le leggi che descrivono il moto senza indagare sulle cause che provocano il moto stesso. 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it-IT" sz="2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 la dinamica si studiano le cause che possono incidere sul movimento.</a:t>
            </a:r>
          </a:p>
          <a:p>
            <a:pPr marL="0" indent="0">
              <a:buNone/>
            </a:pPr>
            <a:r>
              <a:rPr lang="it-IT" sz="2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it-IT" sz="2800" dirty="0"/>
          </a:p>
        </p:txBody>
      </p:sp>
      <p:pic>
        <p:nvPicPr>
          <p:cNvPr id="7" name="Graphic 6" descr="Motocicletta">
            <a:extLst>
              <a:ext uri="{FF2B5EF4-FFF2-40B4-BE49-F238E27FC236}">
                <a16:creationId xmlns:a16="http://schemas.microsoft.com/office/drawing/2014/main" id="{3AB7A562-D90F-445F-9D81-5C664F41CF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37463" y="2807872"/>
            <a:ext cx="2656718" cy="2656718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74213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7341052-73F2-435C-A1F0-70961D11B4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4D2D0F6-68B7-4A2F-B80D-B3AAC1F4DC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0BCEF11-98AA-4EF8-91CF-8146F64793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95000"/>
              <a:lumOff val="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B12DD72-A452-46E1-B0E8-8AC17C75E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it-IT" dirty="0"/>
              <a:t>REGOLA 1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B816C00-E2A2-4A28-A8CB-2E9E10E9F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B2892C6A-FAAA-49A9-B836-6ECC4D48D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B50A62B8-3AB7-4910-A1E2-1ED789752E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7114785"/>
              </p:ext>
            </p:extLst>
          </p:nvPr>
        </p:nvGraphicFramePr>
        <p:xfrm>
          <a:off x="680321" y="2121426"/>
          <a:ext cx="9613861" cy="3983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50127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0FA309-807F-4C17-98EF-A3BA7388E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642A87B-CAE9-4F8F-B293-28388E45D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C8FA1749-B91A-40E7-AD01-0B9C9C6AF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B7A934F-FFF7-4353-83D3-4EF66E93E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700676C8-6DE8-47DD-9A23-D42063A12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F3E1921-1166-47BF-AFB8-71F4CA5E9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it-IT" sz="4400">
                <a:solidFill>
                  <a:srgbClr val="FFFFFF"/>
                </a:solidFill>
              </a:rPr>
              <a:t>REGOLA 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987E80-0D1E-49A3-9955-8EDA8E081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7995" y="661106"/>
            <a:ext cx="6257362" cy="550310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3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L’esperimento,  ha il ruolo di testare delle ipotesi che il ricercatore vuole sottoporre a verifica. </a:t>
            </a:r>
          </a:p>
          <a:p>
            <a:pPr marL="0" indent="0">
              <a:buNone/>
            </a:pPr>
            <a:r>
              <a:rPr lang="it-IT" sz="3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Sono ammessi anche esperimenti “mentali”, non realizzati materialmente: per esempio un ascensore in caduta libera, o un grave lasciato cadere sulla Luna…</a:t>
            </a:r>
            <a:endParaRPr lang="it-IT" sz="3600" dirty="0"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74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610D2AE-07EF-436A-9755-AA8DF4B93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CACDD17-9043-46DF-882D-420365B79C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CF2D8AD5-434A-4C0E-9F5B-C1AFD645F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9550F0C-74D1-420B-84E6-04483C727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r>
              <a:rPr lang="it-IT" sz="2400"/>
              <a:t>REGOLA 3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92B246D-47CC-40F8-8DE7-B65D409E9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DF75B3-D167-4D85-B908-12D055A27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4136123" cy="35993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 descrivere i fenomeni si utilizzano leggi matematiche. </a:t>
            </a:r>
            <a:endParaRPr lang="it-IT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sz="1800" dirty="0"/>
          </a:p>
        </p:txBody>
      </p:sp>
      <p:pic>
        <p:nvPicPr>
          <p:cNvPr id="7" name="Graphic 6" descr="Errore">
            <a:extLst>
              <a:ext uri="{FF2B5EF4-FFF2-40B4-BE49-F238E27FC236}">
                <a16:creationId xmlns:a16="http://schemas.microsoft.com/office/drawing/2014/main" id="{7EB5E2B6-D06D-4F50-942C-68DB12F86C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98474" y="609600"/>
            <a:ext cx="5608320" cy="5608320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65589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C836E8-6E0F-498B-9A89-9A62C64A9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PREMESSA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3D2F0BF-84E5-4BEE-BC98-2B05A80A97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1061" y="2166425"/>
            <a:ext cx="5007617" cy="415486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 corpo è in </a:t>
            </a:r>
            <a:r>
              <a:rPr lang="it-IT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quiete</a:t>
            </a:r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 non varia la sua posizione nel riferimento che è stato fissato, è in </a:t>
            </a:r>
            <a:r>
              <a:rPr lang="it-IT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moto</a:t>
            </a:r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 in un certo tempo varia la sua posizione rispetto agli assi di riferimento. </a:t>
            </a:r>
          </a:p>
          <a:p>
            <a:pPr marL="0" indent="0">
              <a:buNone/>
            </a:pP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it-IT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uindi che un oggetto può essere considerato contemporaneamente in quiete o in moto se si considerano sistemi di riferimento diversi. </a:t>
            </a:r>
            <a:endParaRPr lang="it-I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BB44E4ED-638F-466B-8A90-1BC93EC8A9A2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487251" y="2241458"/>
            <a:ext cx="5206920" cy="3938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609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E4476E-D0D3-4F94-AA98-0F5DD27F4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FISICA E GEOMETRIA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950024E-A7A5-49F6-847F-F55628E16C4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/>
              <a:t>In molte cose la Fisica e la  Geometria hanno approcci simili (per esempio nell’analisi dimensionale).</a:t>
            </a:r>
          </a:p>
          <a:p>
            <a:r>
              <a:rPr lang="it-IT" dirty="0"/>
              <a:t>Una differenza fondamentale: nei riferimenti fisici deve essere sempre attivo un orologio «solidale» </a:t>
            </a:r>
          </a:p>
          <a:p>
            <a:endParaRPr lang="it-IT" dirty="0"/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A77145D8-AF87-400D-B54D-CDAC556233B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11483" y="2475914"/>
            <a:ext cx="4445391" cy="2940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27527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o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1271</Words>
  <Application>Microsoft Office PowerPoint</Application>
  <PresentationFormat>Widescreen</PresentationFormat>
  <Paragraphs>100</Paragraphs>
  <Slides>30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30</vt:i4>
      </vt:variant>
    </vt:vector>
  </HeadingPairs>
  <TitlesOfParts>
    <vt:vector size="37" baseType="lpstr">
      <vt:lpstr>Arial</vt:lpstr>
      <vt:lpstr>Calibri</vt:lpstr>
      <vt:lpstr>Times New Roman</vt:lpstr>
      <vt:lpstr>Trebuchet MS</vt:lpstr>
      <vt:lpstr>Berlino</vt:lpstr>
      <vt:lpstr>Equation</vt:lpstr>
      <vt:lpstr>MathType 5.0 Equation</vt:lpstr>
      <vt:lpstr>LE LEGGI DEL MOTO E GLI AUTOVEICOLI – PARTE 1   </vt:lpstr>
      <vt:lpstr>LE DOMANDE </vt:lpstr>
      <vt:lpstr>I FONDATORI DELLA MECCANICA</vt:lpstr>
      <vt:lpstr>LA MECCANICA</vt:lpstr>
      <vt:lpstr>REGOLA 1</vt:lpstr>
      <vt:lpstr>REGOLA 2</vt:lpstr>
      <vt:lpstr>REGOLA 3</vt:lpstr>
      <vt:lpstr>PREMESSA</vt:lpstr>
      <vt:lpstr>FISICA E GEOMETRIA</vt:lpstr>
      <vt:lpstr>UNA SEMPLIFICAZIONE UTILE</vt:lpstr>
      <vt:lpstr>NON SOLO PUNTI MATERIALI</vt:lpstr>
      <vt:lpstr>LE GRANDEZZE FONDAMENTALI</vt:lpstr>
      <vt:lpstr>IL MOTO RETTILINEO UNIFORME</vt:lpstr>
      <vt:lpstr>LA VELOCITÀ</vt:lpstr>
      <vt:lpstr>LEGGI DEL MOTO RETTILINEO UNIFORME</vt:lpstr>
      <vt:lpstr>LA VELOCITÀ MEDIA</vt:lpstr>
      <vt:lpstr>CI SONO ANCHE I SEGNI</vt:lpstr>
      <vt:lpstr>L’ACCELERAZIONE</vt:lpstr>
      <vt:lpstr>UNITÀ DI MISURA</vt:lpstr>
      <vt:lpstr>LEGGI DEL MOTO ACCELERATO</vt:lpstr>
      <vt:lpstr>IL MOTO ACCELERATO «NATURALE»</vt:lpstr>
      <vt:lpstr>PRIMO PRINCIPIO DELLA DINAMICA</vt:lpstr>
      <vt:lpstr>DEFINIZIONE DI FORZA</vt:lpstr>
      <vt:lpstr>UNA FORZA FAMILIARE</vt:lpstr>
      <vt:lpstr> MASSA </vt:lpstr>
      <vt:lpstr>SECONDO PRINCIPIO DELLA DINAMICA</vt:lpstr>
      <vt:lpstr>FORZA</vt:lpstr>
      <vt:lpstr>DEFINIZIONE DI NEWTON</vt:lpstr>
      <vt:lpstr>UNA RISPOSTA</vt:lpstr>
      <vt:lpstr>NON SOLO MODELLI IDEALI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LEGGI DEL MOTO E GLI AUTOVEICOLI – PARTE 1   </dc:title>
  <dc:creator>SEBASTIANO NICOSIA</dc:creator>
  <cp:lastModifiedBy>SEBASTIANO NICOSIA</cp:lastModifiedBy>
  <cp:revision>5</cp:revision>
  <dcterms:created xsi:type="dcterms:W3CDTF">2020-12-03T21:23:12Z</dcterms:created>
  <dcterms:modified xsi:type="dcterms:W3CDTF">2020-12-03T21:49:24Z</dcterms:modified>
</cp:coreProperties>
</file>